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288" r:id="rId45"/>
    <p:sldId id="324"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4E6C733-69F0-4307-A13F-E17B0C4F9C9A}" v="77" dt="2025-06-26T16:44:11.074"/>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339" autoAdjust="0"/>
    <p:restoredTop sz="85174"/>
  </p:normalViewPr>
  <p:slideViewPr>
    <p:cSldViewPr snapToGrid="0" snapToObjects="1">
      <p:cViewPr>
        <p:scale>
          <a:sx n="73" d="100"/>
          <a:sy n="73" d="100"/>
        </p:scale>
        <p:origin x="917" y="245"/>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6/11/relationships/changesInfo" Target="changesInfos/changesInfo1.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microsoft.com/office/2015/10/relationships/revisionInfo" Target="revisionInfo.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en Leppard" userId="f8b010c7c2d8b3b3" providerId="LiveId" clId="{14E6C733-69F0-4307-A13F-E17B0C4F9C9A}"/>
    <pc:docChg chg="undo redo custSel delSld modSld sldOrd">
      <pc:chgData name="Ben Leppard" userId="f8b010c7c2d8b3b3" providerId="LiveId" clId="{14E6C733-69F0-4307-A13F-E17B0C4F9C9A}" dt="2025-06-26T16:53:31.942" v="5550" actId="20577"/>
      <pc:docMkLst>
        <pc:docMk/>
      </pc:docMkLst>
      <pc:sldChg chg="modSp mod">
        <pc:chgData name="Ben Leppard" userId="f8b010c7c2d8b3b3" providerId="LiveId" clId="{14E6C733-69F0-4307-A13F-E17B0C4F9C9A}" dt="2025-06-25T18:44:18.673" v="3878" actId="20577"/>
        <pc:sldMkLst>
          <pc:docMk/>
          <pc:sldMk cId="1553432724" sldId="262"/>
        </pc:sldMkLst>
        <pc:spChg chg="mod">
          <ac:chgData name="Ben Leppard" userId="f8b010c7c2d8b3b3" providerId="LiveId" clId="{14E6C733-69F0-4307-A13F-E17B0C4F9C9A}" dt="2025-06-25T18:44:18.673" v="3878" actId="20577"/>
          <ac:spMkLst>
            <pc:docMk/>
            <pc:sldMk cId="1553432724" sldId="262"/>
            <ac:spMk id="7" creationId="{0BFEC426-B615-E549-83E5-140FD588BC64}"/>
          </ac:spMkLst>
        </pc:spChg>
      </pc:sldChg>
      <pc:sldChg chg="addSp delSp modSp mod">
        <pc:chgData name="Ben Leppard" userId="f8b010c7c2d8b3b3" providerId="LiveId" clId="{14E6C733-69F0-4307-A13F-E17B0C4F9C9A}" dt="2025-06-21T04:38:16.525" v="2529" actId="255"/>
        <pc:sldMkLst>
          <pc:docMk/>
          <pc:sldMk cId="2987552906" sldId="264"/>
        </pc:sldMkLst>
        <pc:spChg chg="mod">
          <ac:chgData name="Ben Leppard" userId="f8b010c7c2d8b3b3" providerId="LiveId" clId="{14E6C733-69F0-4307-A13F-E17B0C4F9C9A}" dt="2025-06-21T04:38:16.525" v="2529" actId="255"/>
          <ac:spMkLst>
            <pc:docMk/>
            <pc:sldMk cId="2987552906" sldId="264"/>
            <ac:spMk id="5" creationId="{1B07C49E-AFFC-EC46-8930-E4D428F5F943}"/>
          </ac:spMkLst>
        </pc:spChg>
      </pc:sldChg>
      <pc:sldChg chg="modSp mod ord">
        <pc:chgData name="Ben Leppard" userId="f8b010c7c2d8b3b3" providerId="LiveId" clId="{14E6C733-69F0-4307-A13F-E17B0C4F9C9A}" dt="2025-06-25T18:48:48.398" v="3886" actId="2711"/>
        <pc:sldMkLst>
          <pc:docMk/>
          <pc:sldMk cId="1578726356" sldId="265"/>
        </pc:sldMkLst>
        <pc:spChg chg="mod">
          <ac:chgData name="Ben Leppard" userId="f8b010c7c2d8b3b3" providerId="LiveId" clId="{14E6C733-69F0-4307-A13F-E17B0C4F9C9A}" dt="2025-06-25T18:48:48.398" v="3886" actId="2711"/>
          <ac:spMkLst>
            <pc:docMk/>
            <pc:sldMk cId="1578726356" sldId="265"/>
            <ac:spMk id="5" creationId="{1B07C49E-AFFC-EC46-8930-E4D428F5F943}"/>
          </ac:spMkLst>
        </pc:spChg>
      </pc:sldChg>
      <pc:sldChg chg="modSp mod">
        <pc:chgData name="Ben Leppard" userId="f8b010c7c2d8b3b3" providerId="LiveId" clId="{14E6C733-69F0-4307-A13F-E17B0C4F9C9A}" dt="2025-06-21T04:42:40.852" v="2562" actId="14100"/>
        <pc:sldMkLst>
          <pc:docMk/>
          <pc:sldMk cId="779971636" sldId="266"/>
        </pc:sldMkLst>
        <pc:spChg chg="mod">
          <ac:chgData name="Ben Leppard" userId="f8b010c7c2d8b3b3" providerId="LiveId" clId="{14E6C733-69F0-4307-A13F-E17B0C4F9C9A}" dt="2025-06-21T04:42:40.852" v="2562" actId="14100"/>
          <ac:spMkLst>
            <pc:docMk/>
            <pc:sldMk cId="779971636" sldId="266"/>
            <ac:spMk id="5" creationId="{1B07C49E-AFFC-EC46-8930-E4D428F5F943}"/>
          </ac:spMkLst>
        </pc:spChg>
      </pc:sldChg>
      <pc:sldChg chg="addSp delSp modSp mod setBg">
        <pc:chgData name="Ben Leppard" userId="f8b010c7c2d8b3b3" providerId="LiveId" clId="{14E6C733-69F0-4307-A13F-E17B0C4F9C9A}" dt="2025-06-20T21:22:29.400" v="2037" actId="1076"/>
        <pc:sldMkLst>
          <pc:docMk/>
          <pc:sldMk cId="3865605948" sldId="269"/>
        </pc:sldMkLst>
        <pc:spChg chg="mod">
          <ac:chgData name="Ben Leppard" userId="f8b010c7c2d8b3b3" providerId="LiveId" clId="{14E6C733-69F0-4307-A13F-E17B0C4F9C9A}" dt="2025-06-20T17:22:26.234" v="200" actId="26606"/>
          <ac:spMkLst>
            <pc:docMk/>
            <pc:sldMk cId="3865605948" sldId="269"/>
            <ac:spMk id="4" creationId="{54F4FCC5-6E7E-4FF0-BE45-680EEC392C9F}"/>
          </ac:spMkLst>
        </pc:spChg>
        <pc:spChg chg="mod ord">
          <ac:chgData name="Ben Leppard" userId="f8b010c7c2d8b3b3" providerId="LiveId" clId="{14E6C733-69F0-4307-A13F-E17B0C4F9C9A}" dt="2025-06-20T17:22:26.234" v="200" actId="26606"/>
          <ac:spMkLst>
            <pc:docMk/>
            <pc:sldMk cId="3865605948" sldId="269"/>
            <ac:spMk id="5" creationId="{31BF7889-073A-E045-A3F2-45D63BD0FDC0}"/>
          </ac:spMkLst>
        </pc:spChg>
        <pc:spChg chg="add mod">
          <ac:chgData name="Ben Leppard" userId="f8b010c7c2d8b3b3" providerId="LiveId" clId="{14E6C733-69F0-4307-A13F-E17B0C4F9C9A}" dt="2025-06-20T21:22:29.400" v="2037" actId="1076"/>
          <ac:spMkLst>
            <pc:docMk/>
            <pc:sldMk cId="3865605948" sldId="269"/>
            <ac:spMk id="10" creationId="{4060786C-9E70-E341-9A7F-6F395BE8B282}"/>
          </ac:spMkLst>
        </pc:spChg>
        <pc:picChg chg="add mod ord">
          <ac:chgData name="Ben Leppard" userId="f8b010c7c2d8b3b3" providerId="LiveId" clId="{14E6C733-69F0-4307-A13F-E17B0C4F9C9A}" dt="2025-06-20T17:53:04.901" v="705" actId="14100"/>
          <ac:picMkLst>
            <pc:docMk/>
            <pc:sldMk cId="3865605948" sldId="269"/>
            <ac:picMk id="9" creationId="{1FB55654-8A6C-A3B1-98F2-0402CF8EC59A}"/>
          </ac:picMkLst>
        </pc:picChg>
      </pc:sldChg>
      <pc:sldChg chg="addSp delSp modSp mod">
        <pc:chgData name="Ben Leppard" userId="f8b010c7c2d8b3b3" providerId="LiveId" clId="{14E6C733-69F0-4307-A13F-E17B0C4F9C9A}" dt="2025-06-20T21:16:07.174" v="1995" actId="14100"/>
        <pc:sldMkLst>
          <pc:docMk/>
          <pc:sldMk cId="2727850971" sldId="270"/>
        </pc:sldMkLst>
        <pc:spChg chg="add mod">
          <ac:chgData name="Ben Leppard" userId="f8b010c7c2d8b3b3" providerId="LiveId" clId="{14E6C733-69F0-4307-A13F-E17B0C4F9C9A}" dt="2025-06-20T21:16:07.174" v="1995" actId="14100"/>
          <ac:spMkLst>
            <pc:docMk/>
            <pc:sldMk cId="2727850971" sldId="270"/>
            <ac:spMk id="10" creationId="{D23A3A38-4B4F-DCCD-BEA3-0D6A492EFEC9}"/>
          </ac:spMkLst>
        </pc:spChg>
        <pc:picChg chg="add mod">
          <ac:chgData name="Ben Leppard" userId="f8b010c7c2d8b3b3" providerId="LiveId" clId="{14E6C733-69F0-4307-A13F-E17B0C4F9C9A}" dt="2025-06-20T21:15:16.747" v="1991" actId="14100"/>
          <ac:picMkLst>
            <pc:docMk/>
            <pc:sldMk cId="2727850971" sldId="270"/>
            <ac:picMk id="8" creationId="{E054A33E-C9FB-231A-F236-D56F857E7709}"/>
          </ac:picMkLst>
        </pc:picChg>
      </pc:sldChg>
      <pc:sldChg chg="modSp mod">
        <pc:chgData name="Ben Leppard" userId="f8b010c7c2d8b3b3" providerId="LiveId" clId="{14E6C733-69F0-4307-A13F-E17B0C4F9C9A}" dt="2025-06-26T16:53:31.942" v="5550" actId="20577"/>
        <pc:sldMkLst>
          <pc:docMk/>
          <pc:sldMk cId="1630123617" sldId="274"/>
        </pc:sldMkLst>
        <pc:spChg chg="mod">
          <ac:chgData name="Ben Leppard" userId="f8b010c7c2d8b3b3" providerId="LiveId" clId="{14E6C733-69F0-4307-A13F-E17B0C4F9C9A}" dt="2025-06-26T16:53:31.942" v="5550" actId="20577"/>
          <ac:spMkLst>
            <pc:docMk/>
            <pc:sldMk cId="1630123617" sldId="274"/>
            <ac:spMk id="5" creationId="{28684E62-A9F8-4E7A-AB01-78893062A1B4}"/>
          </ac:spMkLst>
        </pc:spChg>
      </pc:sldChg>
      <pc:sldChg chg="modSp del mod">
        <pc:chgData name="Ben Leppard" userId="f8b010c7c2d8b3b3" providerId="LiveId" clId="{14E6C733-69F0-4307-A13F-E17B0C4F9C9A}" dt="2025-06-26T16:53:15.253" v="5548" actId="47"/>
        <pc:sldMkLst>
          <pc:docMk/>
          <pc:sldMk cId="3410008520" sldId="275"/>
        </pc:sldMkLst>
        <pc:spChg chg="mod">
          <ac:chgData name="Ben Leppard" userId="f8b010c7c2d8b3b3" providerId="LiveId" clId="{14E6C733-69F0-4307-A13F-E17B0C4F9C9A}" dt="2025-06-26T16:51:34.685" v="5547" actId="20577"/>
          <ac:spMkLst>
            <pc:docMk/>
            <pc:sldMk cId="3410008520" sldId="275"/>
            <ac:spMk id="5" creationId="{28684E62-A9F8-4E7A-AB01-78893062A1B4}"/>
          </ac:spMkLst>
        </pc:spChg>
      </pc:sldChg>
      <pc:sldChg chg="modSp mod">
        <pc:chgData name="Ben Leppard" userId="f8b010c7c2d8b3b3" providerId="LiveId" clId="{14E6C733-69F0-4307-A13F-E17B0C4F9C9A}" dt="2025-06-25T19:00:46.874" v="4043" actId="20577"/>
        <pc:sldMkLst>
          <pc:docMk/>
          <pc:sldMk cId="148114319" sldId="276"/>
        </pc:sldMkLst>
        <pc:spChg chg="mod">
          <ac:chgData name="Ben Leppard" userId="f8b010c7c2d8b3b3" providerId="LiveId" clId="{14E6C733-69F0-4307-A13F-E17B0C4F9C9A}" dt="2025-06-25T19:00:46.874" v="4043" actId="20577"/>
          <ac:spMkLst>
            <pc:docMk/>
            <pc:sldMk cId="148114319" sldId="276"/>
            <ac:spMk id="5" creationId="{1B07C49E-AFFC-EC46-8930-E4D428F5F943}"/>
          </ac:spMkLst>
        </pc:spChg>
      </pc:sldChg>
      <pc:sldChg chg="modSp mod">
        <pc:chgData name="Ben Leppard" userId="f8b010c7c2d8b3b3" providerId="LiveId" clId="{14E6C733-69F0-4307-A13F-E17B0C4F9C9A}" dt="2025-06-25T19:02:26.068" v="4045" actId="403"/>
        <pc:sldMkLst>
          <pc:docMk/>
          <pc:sldMk cId="321008965" sldId="277"/>
        </pc:sldMkLst>
        <pc:spChg chg="mod">
          <ac:chgData name="Ben Leppard" userId="f8b010c7c2d8b3b3" providerId="LiveId" clId="{14E6C733-69F0-4307-A13F-E17B0C4F9C9A}" dt="2025-06-25T19:02:26.068" v="4045" actId="403"/>
          <ac:spMkLst>
            <pc:docMk/>
            <pc:sldMk cId="321008965" sldId="277"/>
            <ac:spMk id="8" creationId="{C7B9C153-C85C-3240-8E7E-523FBC004564}"/>
          </ac:spMkLst>
        </pc:spChg>
      </pc:sldChg>
      <pc:sldChg chg="addSp modSp mod">
        <pc:chgData name="Ben Leppard" userId="f8b010c7c2d8b3b3" providerId="LiveId" clId="{14E6C733-69F0-4307-A13F-E17B0C4F9C9A}" dt="2025-06-21T06:28:46.541" v="3687" actId="14100"/>
        <pc:sldMkLst>
          <pc:docMk/>
          <pc:sldMk cId="2459446073" sldId="289"/>
        </pc:sldMkLst>
        <pc:spChg chg="mod">
          <ac:chgData name="Ben Leppard" userId="f8b010c7c2d8b3b3" providerId="LiveId" clId="{14E6C733-69F0-4307-A13F-E17B0C4F9C9A}" dt="2025-06-21T06:28:46.541" v="3687" actId="14100"/>
          <ac:spMkLst>
            <pc:docMk/>
            <pc:sldMk cId="2459446073" sldId="289"/>
            <ac:spMk id="5" creationId="{1B07C49E-AFFC-EC46-8930-E4D428F5F943}"/>
          </ac:spMkLst>
        </pc:spChg>
        <pc:picChg chg="add mod">
          <ac:chgData name="Ben Leppard" userId="f8b010c7c2d8b3b3" providerId="LiveId" clId="{14E6C733-69F0-4307-A13F-E17B0C4F9C9A}" dt="2025-06-21T06:27:00.849" v="3570" actId="14100"/>
          <ac:picMkLst>
            <pc:docMk/>
            <pc:sldMk cId="2459446073" sldId="289"/>
            <ac:picMk id="3" creationId="{288AECD0-9427-68D0-0FA2-3EA0C1A3B173}"/>
          </ac:picMkLst>
        </pc:picChg>
      </pc:sldChg>
      <pc:sldChg chg="modSp mod">
        <pc:chgData name="Ben Leppard" userId="f8b010c7c2d8b3b3" providerId="LiveId" clId="{14E6C733-69F0-4307-A13F-E17B0C4F9C9A}" dt="2025-06-25T19:54:50.137" v="5182" actId="403"/>
        <pc:sldMkLst>
          <pc:docMk/>
          <pc:sldMk cId="1813711241" sldId="293"/>
        </pc:sldMkLst>
        <pc:spChg chg="mod">
          <ac:chgData name="Ben Leppard" userId="f8b010c7c2d8b3b3" providerId="LiveId" clId="{14E6C733-69F0-4307-A13F-E17B0C4F9C9A}" dt="2025-06-25T19:54:50.137" v="5182" actId="403"/>
          <ac:spMkLst>
            <pc:docMk/>
            <pc:sldMk cId="1813711241" sldId="293"/>
            <ac:spMk id="5" creationId="{1B07C49E-AFFC-EC46-8930-E4D428F5F943}"/>
          </ac:spMkLst>
        </pc:spChg>
      </pc:sldChg>
      <pc:sldChg chg="addSp delSp modSp mod">
        <pc:chgData name="Ben Leppard" userId="f8b010c7c2d8b3b3" providerId="LiveId" clId="{14E6C733-69F0-4307-A13F-E17B0C4F9C9A}" dt="2025-06-21T05:41:40.305" v="3018" actId="1076"/>
        <pc:sldMkLst>
          <pc:docMk/>
          <pc:sldMk cId="981671777" sldId="296"/>
        </pc:sldMkLst>
        <pc:spChg chg="mod">
          <ac:chgData name="Ben Leppard" userId="f8b010c7c2d8b3b3" providerId="LiveId" clId="{14E6C733-69F0-4307-A13F-E17B0C4F9C9A}" dt="2025-06-21T05:35:19.597" v="2737" actId="20577"/>
          <ac:spMkLst>
            <pc:docMk/>
            <pc:sldMk cId="981671777" sldId="296"/>
            <ac:spMk id="2" creationId="{54176327-8CC4-4356-8BBB-DC4965CE9857}"/>
          </ac:spMkLst>
        </pc:spChg>
        <pc:spChg chg="add mod">
          <ac:chgData name="Ben Leppard" userId="f8b010c7c2d8b3b3" providerId="LiveId" clId="{14E6C733-69F0-4307-A13F-E17B0C4F9C9A}" dt="2025-06-21T05:41:40.305" v="3018" actId="1076"/>
          <ac:spMkLst>
            <pc:docMk/>
            <pc:sldMk cId="981671777" sldId="296"/>
            <ac:spMk id="7" creationId="{8A0A2E2B-EBCF-6D56-C004-FB717EC8F94E}"/>
          </ac:spMkLst>
        </pc:spChg>
        <pc:picChg chg="add mod">
          <ac:chgData name="Ben Leppard" userId="f8b010c7c2d8b3b3" providerId="LiveId" clId="{14E6C733-69F0-4307-A13F-E17B0C4F9C9A}" dt="2025-06-21T05:35:34.237" v="2739" actId="14100"/>
          <ac:picMkLst>
            <pc:docMk/>
            <pc:sldMk cId="981671777" sldId="296"/>
            <ac:picMk id="6" creationId="{6674EFCE-D252-4DB3-032D-F77C1DFDBCDE}"/>
          </ac:picMkLst>
        </pc:picChg>
      </pc:sldChg>
      <pc:sldChg chg="addSp delSp modSp mod">
        <pc:chgData name="Ben Leppard" userId="f8b010c7c2d8b3b3" providerId="LiveId" clId="{14E6C733-69F0-4307-A13F-E17B0C4F9C9A}" dt="2025-06-25T20:46:38.082" v="5205" actId="122"/>
        <pc:sldMkLst>
          <pc:docMk/>
          <pc:sldMk cId="280316088" sldId="299"/>
        </pc:sldMkLst>
        <pc:spChg chg="add mod">
          <ac:chgData name="Ben Leppard" userId="f8b010c7c2d8b3b3" providerId="LiveId" clId="{14E6C733-69F0-4307-A13F-E17B0C4F9C9A}" dt="2025-06-25T20:46:38.082" v="5205" actId="122"/>
          <ac:spMkLst>
            <pc:docMk/>
            <pc:sldMk cId="280316088" sldId="299"/>
            <ac:spMk id="2" creationId="{CD791DE4-1A31-9D0B-3FFE-6E40B1453547}"/>
          </ac:spMkLst>
        </pc:spChg>
        <pc:spChg chg="del mod">
          <ac:chgData name="Ben Leppard" userId="f8b010c7c2d8b3b3" providerId="LiveId" clId="{14E6C733-69F0-4307-A13F-E17B0C4F9C9A}" dt="2025-06-25T20:38:37.152" v="5185" actId="478"/>
          <ac:spMkLst>
            <pc:docMk/>
            <pc:sldMk cId="280316088" sldId="299"/>
            <ac:spMk id="3" creationId="{AB0AB2AC-B7E6-6849-9AE9-697369407F8F}"/>
          </ac:spMkLst>
        </pc:spChg>
        <pc:spChg chg="mod">
          <ac:chgData name="Ben Leppard" userId="f8b010c7c2d8b3b3" providerId="LiveId" clId="{14E6C733-69F0-4307-A13F-E17B0C4F9C9A}" dt="2025-06-21T04:34:05.773" v="2501" actId="1076"/>
          <ac:spMkLst>
            <pc:docMk/>
            <pc:sldMk cId="280316088" sldId="299"/>
            <ac:spMk id="5" creationId="{1B07C49E-AFFC-EC46-8930-E4D428F5F943}"/>
          </ac:spMkLst>
        </pc:spChg>
        <pc:spChg chg="add">
          <ac:chgData name="Ben Leppard" userId="f8b010c7c2d8b3b3" providerId="LiveId" clId="{14E6C733-69F0-4307-A13F-E17B0C4F9C9A}" dt="2025-06-25T20:42:35.963" v="5186"/>
          <ac:spMkLst>
            <pc:docMk/>
            <pc:sldMk cId="280316088" sldId="299"/>
            <ac:spMk id="7" creationId="{BF621E29-55CA-DDD1-6695-25D0616B2E15}"/>
          </ac:spMkLst>
        </pc:spChg>
        <pc:spChg chg="add">
          <ac:chgData name="Ben Leppard" userId="f8b010c7c2d8b3b3" providerId="LiveId" clId="{14E6C733-69F0-4307-A13F-E17B0C4F9C9A}" dt="2025-06-25T20:42:54.496" v="5187"/>
          <ac:spMkLst>
            <pc:docMk/>
            <pc:sldMk cId="280316088" sldId="299"/>
            <ac:spMk id="8" creationId="{B95D2A8F-5A6B-DD9C-5EF8-16254A312E30}"/>
          </ac:spMkLst>
        </pc:spChg>
        <pc:spChg chg="add del mod">
          <ac:chgData name="Ben Leppard" userId="f8b010c7c2d8b3b3" providerId="LiveId" clId="{14E6C733-69F0-4307-A13F-E17B0C4F9C9A}" dt="2025-06-25T20:44:20.057" v="5194" actId="478"/>
          <ac:spMkLst>
            <pc:docMk/>
            <pc:sldMk cId="280316088" sldId="299"/>
            <ac:spMk id="9" creationId="{5C5163F7-9329-D943-E943-8CE02E8860F0}"/>
          </ac:spMkLst>
        </pc:spChg>
        <pc:picChg chg="add mod">
          <ac:chgData name="Ben Leppard" userId="f8b010c7c2d8b3b3" providerId="LiveId" clId="{14E6C733-69F0-4307-A13F-E17B0C4F9C9A}" dt="2025-06-25T20:46:29.497" v="5204" actId="1076"/>
          <ac:picMkLst>
            <pc:docMk/>
            <pc:sldMk cId="280316088" sldId="299"/>
            <ac:picMk id="11" creationId="{56BFC283-3ADA-49B3-78F5-097973812907}"/>
          </ac:picMkLst>
        </pc:picChg>
      </pc:sldChg>
      <pc:sldChg chg="addSp delSp modSp mod">
        <pc:chgData name="Ben Leppard" userId="f8b010c7c2d8b3b3" providerId="LiveId" clId="{14E6C733-69F0-4307-A13F-E17B0C4F9C9A}" dt="2025-06-26T16:41:55.256" v="5214" actId="14100"/>
        <pc:sldMkLst>
          <pc:docMk/>
          <pc:sldMk cId="1385553969" sldId="302"/>
        </pc:sldMkLst>
        <pc:spChg chg="del mod">
          <ac:chgData name="Ben Leppard" userId="f8b010c7c2d8b3b3" providerId="LiveId" clId="{14E6C733-69F0-4307-A13F-E17B0C4F9C9A}" dt="2025-06-26T16:41:14.588" v="5207" actId="478"/>
          <ac:spMkLst>
            <pc:docMk/>
            <pc:sldMk cId="1385553969" sldId="302"/>
            <ac:spMk id="2" creationId="{8B78C759-C687-440F-8CAE-D3071F1AB630}"/>
          </ac:spMkLst>
        </pc:spChg>
        <pc:spChg chg="del mod">
          <ac:chgData name="Ben Leppard" userId="f8b010c7c2d8b3b3" providerId="LiveId" clId="{14E6C733-69F0-4307-A13F-E17B0C4F9C9A}" dt="2025-06-26T16:41:18.351" v="5208" actId="478"/>
          <ac:spMkLst>
            <pc:docMk/>
            <pc:sldMk cId="1385553969" sldId="302"/>
            <ac:spMk id="3" creationId="{AB0AB2AC-B7E6-6849-9AE9-697369407F8F}"/>
          </ac:spMkLst>
        </pc:spChg>
        <pc:spChg chg="add mod">
          <ac:chgData name="Ben Leppard" userId="f8b010c7c2d8b3b3" providerId="LiveId" clId="{14E6C733-69F0-4307-A13F-E17B0C4F9C9A}" dt="2025-06-21T04:35:34.028" v="2508" actId="1076"/>
          <ac:spMkLst>
            <pc:docMk/>
            <pc:sldMk cId="1385553969" sldId="302"/>
            <ac:spMk id="5" creationId="{A488B9DD-DDCB-C103-605A-44E46CDA7762}"/>
          </ac:spMkLst>
        </pc:spChg>
        <pc:picChg chg="add mod">
          <ac:chgData name="Ben Leppard" userId="f8b010c7c2d8b3b3" providerId="LiveId" clId="{14E6C733-69F0-4307-A13F-E17B0C4F9C9A}" dt="2025-06-26T16:41:55.256" v="5214" actId="14100"/>
          <ac:picMkLst>
            <pc:docMk/>
            <pc:sldMk cId="1385553969" sldId="302"/>
            <ac:picMk id="8" creationId="{0842383C-14A6-9E48-794B-0ABF6FF6E40D}"/>
          </ac:picMkLst>
        </pc:picChg>
      </pc:sldChg>
      <pc:sldChg chg="modSp mod">
        <pc:chgData name="Ben Leppard" userId="f8b010c7c2d8b3b3" providerId="LiveId" clId="{14E6C733-69F0-4307-A13F-E17B0C4F9C9A}" dt="2025-06-25T19:51:06.120" v="5134" actId="404"/>
        <pc:sldMkLst>
          <pc:docMk/>
          <pc:sldMk cId="334532777" sldId="303"/>
        </pc:sldMkLst>
        <pc:spChg chg="mod">
          <ac:chgData name="Ben Leppard" userId="f8b010c7c2d8b3b3" providerId="LiveId" clId="{14E6C733-69F0-4307-A13F-E17B0C4F9C9A}" dt="2025-06-25T19:51:06.120" v="5134" actId="404"/>
          <ac:spMkLst>
            <pc:docMk/>
            <pc:sldMk cId="334532777" sldId="303"/>
            <ac:spMk id="5" creationId="{1B07C49E-AFFC-EC46-8930-E4D428F5F943}"/>
          </ac:spMkLst>
        </pc:spChg>
      </pc:sldChg>
      <pc:sldChg chg="addSp modSp mod">
        <pc:chgData name="Ben Leppard" userId="f8b010c7c2d8b3b3" providerId="LiveId" clId="{14E6C733-69F0-4307-A13F-E17B0C4F9C9A}" dt="2025-06-20T21:21:26.607" v="2031" actId="14100"/>
        <pc:sldMkLst>
          <pc:docMk/>
          <pc:sldMk cId="3869789237" sldId="304"/>
        </pc:sldMkLst>
        <pc:spChg chg="mod">
          <ac:chgData name="Ben Leppard" userId="f8b010c7c2d8b3b3" providerId="LiveId" clId="{14E6C733-69F0-4307-A13F-E17B0C4F9C9A}" dt="2025-06-20T21:21:26.607" v="2031" actId="14100"/>
          <ac:spMkLst>
            <pc:docMk/>
            <pc:sldMk cId="3869789237" sldId="304"/>
            <ac:spMk id="3" creationId="{373827F3-F386-AA4E-80ED-D86DEF8C158D}"/>
          </ac:spMkLst>
        </pc:spChg>
        <pc:picChg chg="add mod">
          <ac:chgData name="Ben Leppard" userId="f8b010c7c2d8b3b3" providerId="LiveId" clId="{14E6C733-69F0-4307-A13F-E17B0C4F9C9A}" dt="2025-06-20T17:53:28.808" v="707" actId="14100"/>
          <ac:picMkLst>
            <pc:docMk/>
            <pc:sldMk cId="3869789237" sldId="304"/>
            <ac:picMk id="6" creationId="{7429677C-380F-FF1D-5495-5EB7127EBF59}"/>
          </ac:picMkLst>
        </pc:picChg>
      </pc:sldChg>
      <pc:sldChg chg="addSp modSp mod">
        <pc:chgData name="Ben Leppard" userId="f8b010c7c2d8b3b3" providerId="LiveId" clId="{14E6C733-69F0-4307-A13F-E17B0C4F9C9A}" dt="2025-06-20T21:28:16.516" v="2245" actId="14100"/>
        <pc:sldMkLst>
          <pc:docMk/>
          <pc:sldMk cId="80090182" sldId="305"/>
        </pc:sldMkLst>
        <pc:spChg chg="mod">
          <ac:chgData name="Ben Leppard" userId="f8b010c7c2d8b3b3" providerId="LiveId" clId="{14E6C733-69F0-4307-A13F-E17B0C4F9C9A}" dt="2025-06-20T21:28:16.516" v="2245" actId="14100"/>
          <ac:spMkLst>
            <pc:docMk/>
            <pc:sldMk cId="80090182" sldId="305"/>
            <ac:spMk id="3" creationId="{373827F3-F386-AA4E-80ED-D86DEF8C158D}"/>
          </ac:spMkLst>
        </pc:spChg>
        <pc:picChg chg="add mod">
          <ac:chgData name="Ben Leppard" userId="f8b010c7c2d8b3b3" providerId="LiveId" clId="{14E6C733-69F0-4307-A13F-E17B0C4F9C9A}" dt="2025-06-20T17:54:17.782" v="712" actId="1076"/>
          <ac:picMkLst>
            <pc:docMk/>
            <pc:sldMk cId="80090182" sldId="305"/>
            <ac:picMk id="6" creationId="{32AEAF5B-036B-70C3-721C-E5F5FE40995D}"/>
          </ac:picMkLst>
        </pc:picChg>
      </pc:sldChg>
      <pc:sldChg chg="addSp modSp mod">
        <pc:chgData name="Ben Leppard" userId="f8b010c7c2d8b3b3" providerId="LiveId" clId="{14E6C733-69F0-4307-A13F-E17B0C4F9C9A}" dt="2025-06-20T21:20:33.539" v="2022" actId="20577"/>
        <pc:sldMkLst>
          <pc:docMk/>
          <pc:sldMk cId="3145340593" sldId="306"/>
        </pc:sldMkLst>
        <pc:spChg chg="mod">
          <ac:chgData name="Ben Leppard" userId="f8b010c7c2d8b3b3" providerId="LiveId" clId="{14E6C733-69F0-4307-A13F-E17B0C4F9C9A}" dt="2025-06-20T21:20:33.539" v="2022" actId="20577"/>
          <ac:spMkLst>
            <pc:docMk/>
            <pc:sldMk cId="3145340593" sldId="306"/>
            <ac:spMk id="3" creationId="{373827F3-F386-AA4E-80ED-D86DEF8C158D}"/>
          </ac:spMkLst>
        </pc:spChg>
        <pc:picChg chg="add mod">
          <ac:chgData name="Ben Leppard" userId="f8b010c7c2d8b3b3" providerId="LiveId" clId="{14E6C733-69F0-4307-A13F-E17B0C4F9C9A}" dt="2025-06-20T19:39:33.981" v="741" actId="14100"/>
          <ac:picMkLst>
            <pc:docMk/>
            <pc:sldMk cId="3145340593" sldId="306"/>
            <ac:picMk id="6" creationId="{68831A00-FBB7-5399-59AB-215665633DEE}"/>
          </ac:picMkLst>
        </pc:picChg>
      </pc:sldChg>
      <pc:sldChg chg="addSp modSp mod">
        <pc:chgData name="Ben Leppard" userId="f8b010c7c2d8b3b3" providerId="LiveId" clId="{14E6C733-69F0-4307-A13F-E17B0C4F9C9A}" dt="2025-06-20T21:21:50.602" v="2032" actId="14100"/>
        <pc:sldMkLst>
          <pc:docMk/>
          <pc:sldMk cId="1106727586" sldId="307"/>
        </pc:sldMkLst>
        <pc:spChg chg="mod">
          <ac:chgData name="Ben Leppard" userId="f8b010c7c2d8b3b3" providerId="LiveId" clId="{14E6C733-69F0-4307-A13F-E17B0C4F9C9A}" dt="2025-06-20T21:21:50.602" v="2032" actId="14100"/>
          <ac:spMkLst>
            <pc:docMk/>
            <pc:sldMk cId="1106727586" sldId="307"/>
            <ac:spMk id="3" creationId="{373827F3-F386-AA4E-80ED-D86DEF8C158D}"/>
          </ac:spMkLst>
        </pc:spChg>
        <pc:picChg chg="add mod">
          <ac:chgData name="Ben Leppard" userId="f8b010c7c2d8b3b3" providerId="LiveId" clId="{14E6C733-69F0-4307-A13F-E17B0C4F9C9A}" dt="2025-06-20T19:43:42.009" v="801" actId="14100"/>
          <ac:picMkLst>
            <pc:docMk/>
            <pc:sldMk cId="1106727586" sldId="307"/>
            <ac:picMk id="6" creationId="{45BA4F30-1C94-796E-D229-20D124ED2FB6}"/>
          </ac:picMkLst>
        </pc:picChg>
      </pc:sldChg>
      <pc:sldChg chg="addSp modSp mod">
        <pc:chgData name="Ben Leppard" userId="f8b010c7c2d8b3b3" providerId="LiveId" clId="{14E6C733-69F0-4307-A13F-E17B0C4F9C9A}" dt="2025-06-20T21:19:53.631" v="2019" actId="27636"/>
        <pc:sldMkLst>
          <pc:docMk/>
          <pc:sldMk cId="706594483" sldId="308"/>
        </pc:sldMkLst>
        <pc:spChg chg="mod">
          <ac:chgData name="Ben Leppard" userId="f8b010c7c2d8b3b3" providerId="LiveId" clId="{14E6C733-69F0-4307-A13F-E17B0C4F9C9A}" dt="2025-06-20T21:19:53.631" v="2019" actId="27636"/>
          <ac:spMkLst>
            <pc:docMk/>
            <pc:sldMk cId="706594483" sldId="308"/>
            <ac:spMk id="3" creationId="{373827F3-F386-AA4E-80ED-D86DEF8C158D}"/>
          </ac:spMkLst>
        </pc:spChg>
        <pc:picChg chg="add mod">
          <ac:chgData name="Ben Leppard" userId="f8b010c7c2d8b3b3" providerId="LiveId" clId="{14E6C733-69F0-4307-A13F-E17B0C4F9C9A}" dt="2025-06-20T19:58:12.982" v="1033" actId="14100"/>
          <ac:picMkLst>
            <pc:docMk/>
            <pc:sldMk cId="706594483" sldId="308"/>
            <ac:picMk id="6" creationId="{C8E7CCF8-FEA8-87C1-F4EA-055B8F992B67}"/>
          </ac:picMkLst>
        </pc:picChg>
      </pc:sldChg>
      <pc:sldChg chg="addSp delSp modSp mod">
        <pc:chgData name="Ben Leppard" userId="f8b010c7c2d8b3b3" providerId="LiveId" clId="{14E6C733-69F0-4307-A13F-E17B0C4F9C9A}" dt="2025-06-20T21:16:27.614" v="1997" actId="14100"/>
        <pc:sldMkLst>
          <pc:docMk/>
          <pc:sldMk cId="1794738657" sldId="309"/>
        </pc:sldMkLst>
        <pc:spChg chg="add mod">
          <ac:chgData name="Ben Leppard" userId="f8b010c7c2d8b3b3" providerId="LiveId" clId="{14E6C733-69F0-4307-A13F-E17B0C4F9C9A}" dt="2025-06-20T21:16:27.614" v="1997" actId="14100"/>
          <ac:spMkLst>
            <pc:docMk/>
            <pc:sldMk cId="1794738657" sldId="309"/>
            <ac:spMk id="7" creationId="{A860527F-1B75-B6A9-4530-FB3AEB6342DE}"/>
          </ac:spMkLst>
        </pc:spChg>
        <pc:picChg chg="add mod">
          <ac:chgData name="Ben Leppard" userId="f8b010c7c2d8b3b3" providerId="LiveId" clId="{14E6C733-69F0-4307-A13F-E17B0C4F9C9A}" dt="2025-06-20T20:54:10.018" v="1525" actId="1076"/>
          <ac:picMkLst>
            <pc:docMk/>
            <pc:sldMk cId="1794738657" sldId="309"/>
            <ac:picMk id="6" creationId="{AD1E4184-89BF-6FF5-DF6A-DD904EC885E4}"/>
          </ac:picMkLst>
        </pc:picChg>
      </pc:sldChg>
      <pc:sldChg chg="addSp delSp modSp mod">
        <pc:chgData name="Ben Leppard" userId="f8b010c7c2d8b3b3" providerId="LiveId" clId="{14E6C733-69F0-4307-A13F-E17B0C4F9C9A}" dt="2025-06-20T21:16:44.623" v="1999" actId="14100"/>
        <pc:sldMkLst>
          <pc:docMk/>
          <pc:sldMk cId="4010014743" sldId="310"/>
        </pc:sldMkLst>
        <pc:spChg chg="add mod">
          <ac:chgData name="Ben Leppard" userId="f8b010c7c2d8b3b3" providerId="LiveId" clId="{14E6C733-69F0-4307-A13F-E17B0C4F9C9A}" dt="2025-06-20T21:16:44.623" v="1999" actId="14100"/>
          <ac:spMkLst>
            <pc:docMk/>
            <pc:sldMk cId="4010014743" sldId="310"/>
            <ac:spMk id="7" creationId="{6CA3BB03-B522-D81A-C12D-B697F88006AE}"/>
          </ac:spMkLst>
        </pc:spChg>
        <pc:picChg chg="add mod">
          <ac:chgData name="Ben Leppard" userId="f8b010c7c2d8b3b3" providerId="LiveId" clId="{14E6C733-69F0-4307-A13F-E17B0C4F9C9A}" dt="2025-06-20T20:57:13.914" v="1633" actId="1076"/>
          <ac:picMkLst>
            <pc:docMk/>
            <pc:sldMk cId="4010014743" sldId="310"/>
            <ac:picMk id="6" creationId="{EC185AF9-56CF-BF86-FA4F-3683F84CA895}"/>
          </ac:picMkLst>
        </pc:picChg>
      </pc:sldChg>
      <pc:sldChg chg="addSp modSp mod">
        <pc:chgData name="Ben Leppard" userId="f8b010c7c2d8b3b3" providerId="LiveId" clId="{14E6C733-69F0-4307-A13F-E17B0C4F9C9A}" dt="2025-06-20T21:16:59.007" v="2001" actId="14100"/>
        <pc:sldMkLst>
          <pc:docMk/>
          <pc:sldMk cId="2735560525" sldId="311"/>
        </pc:sldMkLst>
        <pc:spChg chg="mod">
          <ac:chgData name="Ben Leppard" userId="f8b010c7c2d8b3b3" providerId="LiveId" clId="{14E6C733-69F0-4307-A13F-E17B0C4F9C9A}" dt="2025-06-20T21:16:59.007" v="2001" actId="14100"/>
          <ac:spMkLst>
            <pc:docMk/>
            <pc:sldMk cId="2735560525" sldId="311"/>
            <ac:spMk id="5" creationId="{1B07C49E-AFFC-EC46-8930-E4D428F5F943}"/>
          </ac:spMkLst>
        </pc:spChg>
        <pc:picChg chg="add mod">
          <ac:chgData name="Ben Leppard" userId="f8b010c7c2d8b3b3" providerId="LiveId" clId="{14E6C733-69F0-4307-A13F-E17B0C4F9C9A}" dt="2025-06-20T21:01:35.710" v="1753" actId="1076"/>
          <ac:picMkLst>
            <pc:docMk/>
            <pc:sldMk cId="2735560525" sldId="311"/>
            <ac:picMk id="6" creationId="{1E97FCDA-3E6B-58C9-5531-BE1CE68DF0F6}"/>
          </ac:picMkLst>
        </pc:picChg>
      </pc:sldChg>
      <pc:sldChg chg="addSp delSp modSp mod">
        <pc:chgData name="Ben Leppard" userId="f8b010c7c2d8b3b3" providerId="LiveId" clId="{14E6C733-69F0-4307-A13F-E17B0C4F9C9A}" dt="2025-06-20T21:17:11.905" v="2003" actId="14100"/>
        <pc:sldMkLst>
          <pc:docMk/>
          <pc:sldMk cId="1434679925" sldId="312"/>
        </pc:sldMkLst>
        <pc:spChg chg="mod">
          <ac:chgData name="Ben Leppard" userId="f8b010c7c2d8b3b3" providerId="LiveId" clId="{14E6C733-69F0-4307-A13F-E17B0C4F9C9A}" dt="2025-06-20T21:17:11.905" v="2003" actId="14100"/>
          <ac:spMkLst>
            <pc:docMk/>
            <pc:sldMk cId="1434679925" sldId="312"/>
            <ac:spMk id="5" creationId="{1B07C49E-AFFC-EC46-8930-E4D428F5F943}"/>
          </ac:spMkLst>
        </pc:spChg>
        <pc:picChg chg="add mod">
          <ac:chgData name="Ben Leppard" userId="f8b010c7c2d8b3b3" providerId="LiveId" clId="{14E6C733-69F0-4307-A13F-E17B0C4F9C9A}" dt="2025-06-20T21:04:38.915" v="1788" actId="1076"/>
          <ac:picMkLst>
            <pc:docMk/>
            <pc:sldMk cId="1434679925" sldId="312"/>
            <ac:picMk id="6" creationId="{904A90A7-88B9-9157-0C84-B39CAE3E5B8E}"/>
          </ac:picMkLst>
        </pc:picChg>
      </pc:sldChg>
      <pc:sldChg chg="addSp modSp mod">
        <pc:chgData name="Ben Leppard" userId="f8b010c7c2d8b3b3" providerId="LiveId" clId="{14E6C733-69F0-4307-A13F-E17B0C4F9C9A}" dt="2025-06-20T21:11:48.803" v="1944" actId="20577"/>
        <pc:sldMkLst>
          <pc:docMk/>
          <pc:sldMk cId="1756972646" sldId="313"/>
        </pc:sldMkLst>
        <pc:spChg chg="mod">
          <ac:chgData name="Ben Leppard" userId="f8b010c7c2d8b3b3" providerId="LiveId" clId="{14E6C733-69F0-4307-A13F-E17B0C4F9C9A}" dt="2025-06-20T21:11:48.803" v="1944" actId="20577"/>
          <ac:spMkLst>
            <pc:docMk/>
            <pc:sldMk cId="1756972646" sldId="313"/>
            <ac:spMk id="5" creationId="{1B07C49E-AFFC-EC46-8930-E4D428F5F943}"/>
          </ac:spMkLst>
        </pc:spChg>
        <pc:picChg chg="add mod">
          <ac:chgData name="Ben Leppard" userId="f8b010c7c2d8b3b3" providerId="LiveId" clId="{14E6C733-69F0-4307-A13F-E17B0C4F9C9A}" dt="2025-06-20T21:10:38.585" v="1908" actId="1076"/>
          <ac:picMkLst>
            <pc:docMk/>
            <pc:sldMk cId="1756972646" sldId="313"/>
            <ac:picMk id="6" creationId="{70C59F4C-F7DA-4B51-9F22-782DDF748D73}"/>
          </ac:picMkLst>
        </pc:picChg>
      </pc:sldChg>
      <pc:sldChg chg="addSp modSp mod">
        <pc:chgData name="Ben Leppard" userId="f8b010c7c2d8b3b3" providerId="LiveId" clId="{14E6C733-69F0-4307-A13F-E17B0C4F9C9A}" dt="2025-06-20T21:17:36.079" v="2005" actId="14100"/>
        <pc:sldMkLst>
          <pc:docMk/>
          <pc:sldMk cId="639399535" sldId="314"/>
        </pc:sldMkLst>
        <pc:spChg chg="mod">
          <ac:chgData name="Ben Leppard" userId="f8b010c7c2d8b3b3" providerId="LiveId" clId="{14E6C733-69F0-4307-A13F-E17B0C4F9C9A}" dt="2025-06-20T21:17:36.079" v="2005" actId="14100"/>
          <ac:spMkLst>
            <pc:docMk/>
            <pc:sldMk cId="639399535" sldId="314"/>
            <ac:spMk id="5" creationId="{1B07C49E-AFFC-EC46-8930-E4D428F5F943}"/>
          </ac:spMkLst>
        </pc:spChg>
        <pc:picChg chg="add mod">
          <ac:chgData name="Ben Leppard" userId="f8b010c7c2d8b3b3" providerId="LiveId" clId="{14E6C733-69F0-4307-A13F-E17B0C4F9C9A}" dt="2025-06-20T21:07:39.912" v="1834" actId="1076"/>
          <ac:picMkLst>
            <pc:docMk/>
            <pc:sldMk cId="639399535" sldId="314"/>
            <ac:picMk id="3" creationId="{EEEEE8D4-98CB-8692-DC65-12D805461E2F}"/>
          </ac:picMkLst>
        </pc:picChg>
      </pc:sldChg>
      <pc:sldChg chg="addSp modSp mod">
        <pc:chgData name="Ben Leppard" userId="f8b010c7c2d8b3b3" providerId="LiveId" clId="{14E6C733-69F0-4307-A13F-E17B0C4F9C9A}" dt="2025-06-20T21:14:28.563" v="1986" actId="403"/>
        <pc:sldMkLst>
          <pc:docMk/>
          <pc:sldMk cId="3566646398" sldId="315"/>
        </pc:sldMkLst>
        <pc:spChg chg="mod">
          <ac:chgData name="Ben Leppard" userId="f8b010c7c2d8b3b3" providerId="LiveId" clId="{14E6C733-69F0-4307-A13F-E17B0C4F9C9A}" dt="2025-06-20T21:14:28.563" v="1986" actId="403"/>
          <ac:spMkLst>
            <pc:docMk/>
            <pc:sldMk cId="3566646398" sldId="315"/>
            <ac:spMk id="5" creationId="{1B07C49E-AFFC-EC46-8930-E4D428F5F943}"/>
          </ac:spMkLst>
        </pc:spChg>
        <pc:picChg chg="add mod">
          <ac:chgData name="Ben Leppard" userId="f8b010c7c2d8b3b3" providerId="LiveId" clId="{14E6C733-69F0-4307-A13F-E17B0C4F9C9A}" dt="2025-06-20T21:12:54.982" v="1956" actId="1076"/>
          <ac:picMkLst>
            <pc:docMk/>
            <pc:sldMk cId="3566646398" sldId="315"/>
            <ac:picMk id="6" creationId="{D943AE35-33B8-551A-F8E1-3E4AB1866CAB}"/>
          </ac:picMkLst>
        </pc:picChg>
      </pc:sldChg>
      <pc:sldChg chg="addSp modSp mod">
        <pc:chgData name="Ben Leppard" userId="f8b010c7c2d8b3b3" providerId="LiveId" clId="{14E6C733-69F0-4307-A13F-E17B0C4F9C9A}" dt="2025-06-20T21:32:29.073" v="2330" actId="14100"/>
        <pc:sldMkLst>
          <pc:docMk/>
          <pc:sldMk cId="1398439132" sldId="316"/>
        </pc:sldMkLst>
        <pc:spChg chg="mod">
          <ac:chgData name="Ben Leppard" userId="f8b010c7c2d8b3b3" providerId="LiveId" clId="{14E6C733-69F0-4307-A13F-E17B0C4F9C9A}" dt="2025-06-20T21:32:29.073" v="2330" actId="14100"/>
          <ac:spMkLst>
            <pc:docMk/>
            <pc:sldMk cId="1398439132" sldId="316"/>
            <ac:spMk id="5" creationId="{1B07C49E-AFFC-EC46-8930-E4D428F5F943}"/>
          </ac:spMkLst>
        </pc:spChg>
        <pc:picChg chg="add mod">
          <ac:chgData name="Ben Leppard" userId="f8b010c7c2d8b3b3" providerId="LiveId" clId="{14E6C733-69F0-4307-A13F-E17B0C4F9C9A}" dt="2025-06-20T21:32:09.733" v="2328" actId="1076"/>
          <ac:picMkLst>
            <pc:docMk/>
            <pc:sldMk cId="1398439132" sldId="316"/>
            <ac:picMk id="6" creationId="{339E5728-77BB-6DD3-2174-53F671185F20}"/>
          </ac:picMkLst>
        </pc:picChg>
      </pc:sldChg>
      <pc:sldChg chg="addSp modSp mod">
        <pc:chgData name="Ben Leppard" userId="f8b010c7c2d8b3b3" providerId="LiveId" clId="{14E6C733-69F0-4307-A13F-E17B0C4F9C9A}" dt="2025-06-20T21:36:58.291" v="2438" actId="20577"/>
        <pc:sldMkLst>
          <pc:docMk/>
          <pc:sldMk cId="3975168428" sldId="317"/>
        </pc:sldMkLst>
        <pc:spChg chg="mod">
          <ac:chgData name="Ben Leppard" userId="f8b010c7c2d8b3b3" providerId="LiveId" clId="{14E6C733-69F0-4307-A13F-E17B0C4F9C9A}" dt="2025-06-20T21:36:58.291" v="2438" actId="20577"/>
          <ac:spMkLst>
            <pc:docMk/>
            <pc:sldMk cId="3975168428" sldId="317"/>
            <ac:spMk id="3" creationId="{04523243-E4D6-45EC-97C8-D44398FB7417}"/>
          </ac:spMkLst>
        </pc:spChg>
        <pc:spChg chg="mod">
          <ac:chgData name="Ben Leppard" userId="f8b010c7c2d8b3b3" providerId="LiveId" clId="{14E6C733-69F0-4307-A13F-E17B0C4F9C9A}" dt="2025-06-20T21:36:22.323" v="2415" actId="20577"/>
          <ac:spMkLst>
            <pc:docMk/>
            <pc:sldMk cId="3975168428" sldId="317"/>
            <ac:spMk id="5" creationId="{1B07C49E-AFFC-EC46-8930-E4D428F5F943}"/>
          </ac:spMkLst>
        </pc:spChg>
        <pc:picChg chg="add mod">
          <ac:chgData name="Ben Leppard" userId="f8b010c7c2d8b3b3" providerId="LiveId" clId="{14E6C733-69F0-4307-A13F-E17B0C4F9C9A}" dt="2025-06-20T21:34:42.886" v="2374" actId="14100"/>
          <ac:picMkLst>
            <pc:docMk/>
            <pc:sldMk cId="3975168428" sldId="317"/>
            <ac:picMk id="6" creationId="{7FD7F386-08FA-E766-4B50-B30D9F99D4E5}"/>
          </ac:picMkLst>
        </pc:picChg>
      </pc:sldChg>
      <pc:sldChg chg="addSp delSp modSp mod">
        <pc:chgData name="Ben Leppard" userId="f8b010c7c2d8b3b3" providerId="LiveId" clId="{14E6C733-69F0-4307-A13F-E17B0C4F9C9A}" dt="2025-06-21T05:43:56.347" v="3113" actId="207"/>
        <pc:sldMkLst>
          <pc:docMk/>
          <pc:sldMk cId="239597884" sldId="318"/>
        </pc:sldMkLst>
        <pc:spChg chg="add mod">
          <ac:chgData name="Ben Leppard" userId="f8b010c7c2d8b3b3" providerId="LiveId" clId="{14E6C733-69F0-4307-A13F-E17B0C4F9C9A}" dt="2025-06-21T05:43:56.347" v="3113" actId="207"/>
          <ac:spMkLst>
            <pc:docMk/>
            <pc:sldMk cId="239597884" sldId="318"/>
            <ac:spMk id="6" creationId="{08C44078-2CFA-3F57-6E0D-D22FE08DA8AD}"/>
          </ac:spMkLst>
        </pc:spChg>
        <pc:spChg chg="mod">
          <ac:chgData name="Ben Leppard" userId="f8b010c7c2d8b3b3" providerId="LiveId" clId="{14E6C733-69F0-4307-A13F-E17B0C4F9C9A}" dt="2025-06-21T05:36:44.948" v="2786" actId="20577"/>
          <ac:spMkLst>
            <pc:docMk/>
            <pc:sldMk cId="239597884" sldId="318"/>
            <ac:spMk id="8" creationId="{2E0ECA32-E146-40DA-85CD-9677244BC3EC}"/>
          </ac:spMkLst>
        </pc:spChg>
        <pc:picChg chg="add mod">
          <ac:chgData name="Ben Leppard" userId="f8b010c7c2d8b3b3" providerId="LiveId" clId="{14E6C733-69F0-4307-A13F-E17B0C4F9C9A}" dt="2025-06-21T05:34:14.916" v="2696" actId="1076"/>
          <ac:picMkLst>
            <pc:docMk/>
            <pc:sldMk cId="239597884" sldId="318"/>
            <ac:picMk id="4" creationId="{BCDADFDA-BBFB-089B-ACD5-C1260F8F46B2}"/>
          </ac:picMkLst>
        </pc:picChg>
      </pc:sldChg>
      <pc:sldChg chg="addSp delSp modSp mod">
        <pc:chgData name="Ben Leppard" userId="f8b010c7c2d8b3b3" providerId="LiveId" clId="{14E6C733-69F0-4307-A13F-E17B0C4F9C9A}" dt="2025-06-21T05:46:13.221" v="3191" actId="20577"/>
        <pc:sldMkLst>
          <pc:docMk/>
          <pc:sldMk cId="232499080" sldId="319"/>
        </pc:sldMkLst>
        <pc:spChg chg="add mod">
          <ac:chgData name="Ben Leppard" userId="f8b010c7c2d8b3b3" providerId="LiveId" clId="{14E6C733-69F0-4307-A13F-E17B0C4F9C9A}" dt="2025-06-21T05:46:13.221" v="3191" actId="20577"/>
          <ac:spMkLst>
            <pc:docMk/>
            <pc:sldMk cId="232499080" sldId="319"/>
            <ac:spMk id="6" creationId="{DBB2E77B-828D-4BF3-6051-AF97EB34B4AE}"/>
          </ac:spMkLst>
        </pc:spChg>
        <pc:spChg chg="mod">
          <ac:chgData name="Ben Leppard" userId="f8b010c7c2d8b3b3" providerId="LiveId" clId="{14E6C733-69F0-4307-A13F-E17B0C4F9C9A}" dt="2025-06-21T05:37:55.562" v="2851" actId="20577"/>
          <ac:spMkLst>
            <pc:docMk/>
            <pc:sldMk cId="232499080" sldId="319"/>
            <ac:spMk id="8" creationId="{34C97452-C78A-4701-B8AB-ABFE63D5BEDE}"/>
          </ac:spMkLst>
        </pc:spChg>
        <pc:picChg chg="add mod">
          <ac:chgData name="Ben Leppard" userId="f8b010c7c2d8b3b3" providerId="LiveId" clId="{14E6C733-69F0-4307-A13F-E17B0C4F9C9A}" dt="2025-06-21T05:34:53.743" v="2702" actId="14100"/>
          <ac:picMkLst>
            <pc:docMk/>
            <pc:sldMk cId="232499080" sldId="319"/>
            <ac:picMk id="4" creationId="{EAC17F34-6037-065B-08FD-F3519B432300}"/>
          </ac:picMkLst>
        </pc:picChg>
      </pc:sldChg>
      <pc:sldChg chg="addSp modSp mod">
        <pc:chgData name="Ben Leppard" userId="f8b010c7c2d8b3b3" providerId="LiveId" clId="{14E6C733-69F0-4307-A13F-E17B0C4F9C9A}" dt="2025-06-25T18:43:46.909" v="3873" actId="2711"/>
        <pc:sldMkLst>
          <pc:docMk/>
          <pc:sldMk cId="3645034231" sldId="320"/>
        </pc:sldMkLst>
        <pc:spChg chg="mod">
          <ac:chgData name="Ben Leppard" userId="f8b010c7c2d8b3b3" providerId="LiveId" clId="{14E6C733-69F0-4307-A13F-E17B0C4F9C9A}" dt="2025-06-25T18:43:46.909" v="3873" actId="2711"/>
          <ac:spMkLst>
            <pc:docMk/>
            <pc:sldMk cId="3645034231" sldId="320"/>
            <ac:spMk id="5" creationId="{1B07C49E-AFFC-EC46-8930-E4D428F5F943}"/>
          </ac:spMkLst>
        </pc:spChg>
        <pc:picChg chg="add mod">
          <ac:chgData name="Ben Leppard" userId="f8b010c7c2d8b3b3" providerId="LiveId" clId="{14E6C733-69F0-4307-A13F-E17B0C4F9C9A}" dt="2025-06-21T06:31:54.663" v="3695" actId="1076"/>
          <ac:picMkLst>
            <pc:docMk/>
            <pc:sldMk cId="3645034231" sldId="320"/>
            <ac:picMk id="3" creationId="{721529C0-CBFC-A144-A08C-B26CF36BAB21}"/>
          </ac:picMkLst>
        </pc:picChg>
      </pc:sldChg>
      <pc:sldChg chg="addSp delSp modSp mod">
        <pc:chgData name="Ben Leppard" userId="f8b010c7c2d8b3b3" providerId="LiveId" clId="{14E6C733-69F0-4307-A13F-E17B0C4F9C9A}" dt="2025-06-21T06:03:30.128" v="3484" actId="20577"/>
        <pc:sldMkLst>
          <pc:docMk/>
          <pc:sldMk cId="700132931" sldId="322"/>
        </pc:sldMkLst>
        <pc:spChg chg="mod">
          <ac:chgData name="Ben Leppard" userId="f8b010c7c2d8b3b3" providerId="LiveId" clId="{14E6C733-69F0-4307-A13F-E17B0C4F9C9A}" dt="2025-06-21T06:03:30.128" v="3484" actId="20577"/>
          <ac:spMkLst>
            <pc:docMk/>
            <pc:sldMk cId="700132931" sldId="322"/>
            <ac:spMk id="8" creationId="{9456A072-47A6-4424-9ABE-F398119040DD}"/>
          </ac:spMkLst>
        </pc:spChg>
        <pc:spChg chg="add mod">
          <ac:chgData name="Ben Leppard" userId="f8b010c7c2d8b3b3" providerId="LiveId" clId="{14E6C733-69F0-4307-A13F-E17B0C4F9C9A}" dt="2025-06-21T05:58:59.118" v="3359" actId="12"/>
          <ac:spMkLst>
            <pc:docMk/>
            <pc:sldMk cId="700132931" sldId="322"/>
            <ac:spMk id="10" creationId="{F360B861-7984-BEEB-4E0E-BD79F0A4065A}"/>
          </ac:spMkLst>
        </pc:spChg>
        <pc:picChg chg="add mod">
          <ac:chgData name="Ben Leppard" userId="f8b010c7c2d8b3b3" providerId="LiveId" clId="{14E6C733-69F0-4307-A13F-E17B0C4F9C9A}" dt="2025-06-21T05:51:06.641" v="3206" actId="1076"/>
          <ac:picMkLst>
            <pc:docMk/>
            <pc:sldMk cId="700132931" sldId="322"/>
            <ac:picMk id="7" creationId="{460FD0BD-07A4-A605-4810-88728FEA7D2F}"/>
          </ac:picMkLst>
        </pc:picChg>
      </pc:sldChg>
      <pc:sldChg chg="addSp delSp modSp mod">
        <pc:chgData name="Ben Leppard" userId="f8b010c7c2d8b3b3" providerId="LiveId" clId="{14E6C733-69F0-4307-A13F-E17B0C4F9C9A}" dt="2025-06-21T06:04:20.980" v="3527" actId="313"/>
        <pc:sldMkLst>
          <pc:docMk/>
          <pc:sldMk cId="1866160706" sldId="323"/>
        </pc:sldMkLst>
        <pc:spChg chg="mod">
          <ac:chgData name="Ben Leppard" userId="f8b010c7c2d8b3b3" providerId="LiveId" clId="{14E6C733-69F0-4307-A13F-E17B0C4F9C9A}" dt="2025-06-21T06:04:20.980" v="3527" actId="313"/>
          <ac:spMkLst>
            <pc:docMk/>
            <pc:sldMk cId="1866160706" sldId="323"/>
            <ac:spMk id="8" creationId="{4EF94599-779E-457E-B57B-6063EBF7A840}"/>
          </ac:spMkLst>
        </pc:spChg>
        <pc:spChg chg="add mod">
          <ac:chgData name="Ben Leppard" userId="f8b010c7c2d8b3b3" providerId="LiveId" clId="{14E6C733-69F0-4307-A13F-E17B0C4F9C9A}" dt="2025-06-21T06:00:20.314" v="3410" actId="12"/>
          <ac:spMkLst>
            <pc:docMk/>
            <pc:sldMk cId="1866160706" sldId="323"/>
            <ac:spMk id="9" creationId="{EB71D193-CA65-478A-72BD-8CDD702ED641}"/>
          </ac:spMkLst>
        </pc:spChg>
        <pc:picChg chg="add mod">
          <ac:chgData name="Ben Leppard" userId="f8b010c7c2d8b3b3" providerId="LiveId" clId="{14E6C733-69F0-4307-A13F-E17B0C4F9C9A}" dt="2025-06-21T05:54:58.690" v="3237" actId="1076"/>
          <ac:picMkLst>
            <pc:docMk/>
            <pc:sldMk cId="1866160706" sldId="323"/>
            <ac:picMk id="4" creationId="{A91AAD2E-FAEA-707C-27F7-DCCB84E61E31}"/>
          </ac:picMkLst>
        </pc:picChg>
      </pc:sldChg>
      <pc:sldChg chg="addSp delSp modSp mod ord">
        <pc:chgData name="Ben Leppard" userId="f8b010c7c2d8b3b3" providerId="LiveId" clId="{14E6C733-69F0-4307-A13F-E17B0C4F9C9A}" dt="2025-06-25T19:17:08.608" v="4213"/>
        <pc:sldMkLst>
          <pc:docMk/>
          <pc:sldMk cId="252359608" sldId="324"/>
        </pc:sldMkLst>
        <pc:spChg chg="add mod">
          <ac:chgData name="Ben Leppard" userId="f8b010c7c2d8b3b3" providerId="LiveId" clId="{14E6C733-69F0-4307-A13F-E17B0C4F9C9A}" dt="2025-06-21T06:02:58.068" v="3474" actId="1076"/>
          <ac:spMkLst>
            <pc:docMk/>
            <pc:sldMk cId="252359608" sldId="324"/>
            <ac:spMk id="7" creationId="{736AD9AF-AECF-E02B-CC15-53109C5C30ED}"/>
          </ac:spMkLst>
        </pc:spChg>
        <pc:spChg chg="mod">
          <ac:chgData name="Ben Leppard" userId="f8b010c7c2d8b3b3" providerId="LiveId" clId="{14E6C733-69F0-4307-A13F-E17B0C4F9C9A}" dt="2025-06-21T06:05:10.424" v="3559" actId="20577"/>
          <ac:spMkLst>
            <pc:docMk/>
            <pc:sldMk cId="252359608" sldId="324"/>
            <ac:spMk id="12" creationId="{4D271BF5-BAA1-4CEB-A575-76A097FABBBA}"/>
          </ac:spMkLst>
        </pc:spChg>
        <pc:picChg chg="add mod">
          <ac:chgData name="Ben Leppard" userId="f8b010c7c2d8b3b3" providerId="LiveId" clId="{14E6C733-69F0-4307-A13F-E17B0C4F9C9A}" dt="2025-06-21T05:52:55.003" v="3221" actId="14100"/>
          <ac:picMkLst>
            <pc:docMk/>
            <pc:sldMk cId="252359608" sldId="324"/>
            <ac:picMk id="4" creationId="{5536DBC8-0E6B-F63D-3E60-E2E45C85D8E2}"/>
          </ac:picMkLst>
        </pc:picChg>
      </pc:sldChg>
      <pc:sldChg chg="modSp mod">
        <pc:chgData name="Ben Leppard" userId="f8b010c7c2d8b3b3" providerId="LiveId" clId="{14E6C733-69F0-4307-A13F-E17B0C4F9C9A}" dt="2025-06-25T19:01:18.394" v="4044" actId="1076"/>
        <pc:sldMkLst>
          <pc:docMk/>
          <pc:sldMk cId="2560061391" sldId="332"/>
        </pc:sldMkLst>
        <pc:spChg chg="mod">
          <ac:chgData name="Ben Leppard" userId="f8b010c7c2d8b3b3" providerId="LiveId" clId="{14E6C733-69F0-4307-A13F-E17B0C4F9C9A}" dt="2025-06-25T19:01:18.394" v="4044" actId="1076"/>
          <ac:spMkLst>
            <pc:docMk/>
            <pc:sldMk cId="2560061391" sldId="332"/>
            <ac:spMk id="5" creationId="{8E999A1B-8752-489F-A63B-EA2F60186B52}"/>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6/20/2025</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6/20/2025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520193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294367219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27072321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41666023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6/20/2025</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6/20/2025</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6/20/2025</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6/20/2025</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6/20/2025</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6/20/2025</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6/20/2025</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6/20/2025</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6/20/2025</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6/20/2025</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Benjamin Leppard</a:t>
            </a:r>
          </a:p>
          <a:p>
            <a:r>
              <a:rPr lang="en-US" dirty="0">
                <a:solidFill>
                  <a:schemeClr val="bg2"/>
                </a:solidFill>
                <a:latin typeface="Abadi" panose="020B0604020104020204" pitchFamily="34" charset="0"/>
                <a:ea typeface="SF Pro" pitchFamily="2" charset="0"/>
                <a:cs typeface="SF Pro" pitchFamily="2" charset="0"/>
              </a:rPr>
              <a:t>6/7/25</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8975652" cy="3576692"/>
          </a:xfrm>
          <a:prstGeom prst="rect">
            <a:avLst/>
          </a:prstGeom>
        </p:spPr>
        <p:txBody>
          <a:bodyPr/>
          <a:lstStyle/>
          <a:p>
            <a:r>
              <a:rPr lang="en-US" sz="2200" dirty="0">
                <a:solidFill>
                  <a:schemeClr val="accent3">
                    <a:lumMod val="25000"/>
                  </a:schemeClr>
                </a:solidFill>
                <a:latin typeface="Abadi" panose="020B0604020104020204" pitchFamily="34" charset="0"/>
              </a:rPr>
              <a:t>Data was filtered to only include the following features of interest:</a:t>
            </a:r>
          </a:p>
          <a:p>
            <a:pPr lvl="1"/>
            <a:r>
              <a:rPr lang="en-US" sz="1800" dirty="0">
                <a:solidFill>
                  <a:schemeClr val="accent3">
                    <a:lumMod val="25000"/>
                  </a:schemeClr>
                </a:solidFill>
                <a:latin typeface="Abadi" panose="020B0604020104020204" pitchFamily="34" charset="0"/>
              </a:rPr>
              <a:t>‘rocket', 'payloads', 'launchpad', 'cores', '</a:t>
            </a:r>
            <a:r>
              <a:rPr lang="en-US" sz="1800" dirty="0" err="1">
                <a:solidFill>
                  <a:schemeClr val="accent3">
                    <a:lumMod val="25000"/>
                  </a:schemeClr>
                </a:solidFill>
                <a:latin typeface="Abadi" panose="020B0604020104020204" pitchFamily="34" charset="0"/>
              </a:rPr>
              <a:t>flight_number</a:t>
            </a:r>
            <a:r>
              <a:rPr lang="en-US" sz="1800" dirty="0">
                <a:solidFill>
                  <a:schemeClr val="accent3">
                    <a:lumMod val="25000"/>
                  </a:schemeClr>
                </a:solidFill>
                <a:latin typeface="Abadi" panose="020B0604020104020204" pitchFamily="34" charset="0"/>
              </a:rPr>
              <a:t>', '</a:t>
            </a:r>
            <a:r>
              <a:rPr lang="en-US" sz="1800" dirty="0" err="1">
                <a:solidFill>
                  <a:schemeClr val="accent3">
                    <a:lumMod val="25000"/>
                  </a:schemeClr>
                </a:solidFill>
                <a:latin typeface="Abadi" panose="020B0604020104020204" pitchFamily="34" charset="0"/>
              </a:rPr>
              <a:t>date_utc</a:t>
            </a:r>
            <a:r>
              <a:rPr lang="en-US" sz="1800" dirty="0">
                <a:solidFill>
                  <a:schemeClr val="accent3">
                    <a:lumMod val="25000"/>
                  </a:schemeClr>
                </a:solidFill>
                <a:latin typeface="Abadi" panose="020B0604020104020204" pitchFamily="34" charset="0"/>
              </a:rPr>
              <a:t>’</a:t>
            </a:r>
          </a:p>
          <a:p>
            <a:r>
              <a:rPr lang="en-US" sz="2200" dirty="0">
                <a:solidFill>
                  <a:schemeClr val="accent3">
                    <a:lumMod val="25000"/>
                  </a:schemeClr>
                </a:solidFill>
                <a:latin typeface="Abadi" panose="020B0604020104020204" pitchFamily="34" charset="0"/>
              </a:rPr>
              <a:t>Rows with multiple cores and multiple payloads were removed, as well as all rows that included Falcon 1 launches.</a:t>
            </a:r>
          </a:p>
          <a:p>
            <a:r>
              <a:rPr lang="en-US" sz="2200" dirty="0">
                <a:solidFill>
                  <a:schemeClr val="accent3">
                    <a:lumMod val="25000"/>
                  </a:schemeClr>
                </a:solidFill>
                <a:latin typeface="Abadi" panose="020B0604020104020204" pitchFamily="34" charset="0"/>
              </a:rPr>
              <a:t>Rows where the landing outcome is missing were removed.</a:t>
            </a:r>
          </a:p>
          <a:p>
            <a:r>
              <a:rPr lang="en-US" sz="2200" dirty="0">
                <a:solidFill>
                  <a:schemeClr val="accent3">
                    <a:lumMod val="25000"/>
                  </a:schemeClr>
                </a:solidFill>
                <a:latin typeface="Abadi" panose="020B0604020104020204" pitchFamily="34" charset="0"/>
              </a:rPr>
              <a:t>Missing values for Payload Mass were replaced with the mean Payload Mass.</a:t>
            </a:r>
          </a:p>
          <a:p>
            <a:r>
              <a:rPr lang="en-US" sz="2200" dirty="0">
                <a:solidFill>
                  <a:schemeClr val="accent3">
                    <a:lumMod val="25000"/>
                  </a:schemeClr>
                </a:solidFill>
                <a:latin typeface="Abadi" panose="020B0604020104020204" pitchFamily="34" charset="0"/>
              </a:rPr>
              <a:t>Assigned numeric values to each Landing Outcome and mapped those values to 0 for unsuccessful outcomes and 1 for successful landings.</a:t>
            </a:r>
          </a:p>
          <a:p>
            <a:endParaRPr lang="en-US" sz="2200" dirty="0">
              <a:solidFill>
                <a:schemeClr val="accent3">
                  <a:lumMod val="25000"/>
                </a:schemeClr>
              </a:solidFill>
              <a:latin typeface="Abadi" panose="020B0604020104020204" pitchFamily="34" charset="0"/>
            </a:endParaRPr>
          </a:p>
          <a:p>
            <a:pPr marL="0" indent="0" algn="ctr">
              <a:buNone/>
            </a:pPr>
            <a:r>
              <a:rPr lang="en-US" sz="1800" dirty="0"/>
              <a:t>https://github.com/leppardben/Capstone_Project/blob/main/3_Data_Wrangling.ipynb</a:t>
            </a:r>
          </a:p>
          <a:p>
            <a:pPr marL="0" indent="0" algn="ctr">
              <a:buNone/>
            </a:pPr>
            <a:endParaRPr lang="en-US" sz="2200" dirty="0">
              <a:solidFill>
                <a:schemeClr val="accent3">
                  <a:lumMod val="25000"/>
                </a:schemeClr>
              </a:solidFill>
              <a:latin typeface="Abadi" panose="020B0604020104020204" pitchFamily="34" charset="0"/>
            </a:endParaRPr>
          </a:p>
          <a:p>
            <a:endParaRPr lang="en-US" dirty="0"/>
          </a:p>
          <a:p>
            <a:endParaRPr lang="en-US"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162266" cy="4039147"/>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Data visualization was used to better understand the relationship between variables and investigate trends. </a:t>
            </a:r>
          </a:p>
          <a:p>
            <a:pPr>
              <a:lnSpc>
                <a:spcPct val="100000"/>
              </a:lnSpc>
              <a:spcBef>
                <a:spcPts val="1400"/>
              </a:spcBef>
            </a:pPr>
            <a:r>
              <a:rPr lang="en-US" sz="2200" dirty="0">
                <a:solidFill>
                  <a:schemeClr val="accent3">
                    <a:lumMod val="25000"/>
                  </a:schemeClr>
                </a:solidFill>
                <a:latin typeface="Abadi"/>
              </a:rPr>
              <a:t>Charts/plots used:</a:t>
            </a:r>
          </a:p>
          <a:p>
            <a:pPr lvl="1">
              <a:lnSpc>
                <a:spcPct val="100000"/>
              </a:lnSpc>
              <a:spcBef>
                <a:spcPts val="600"/>
              </a:spcBef>
            </a:pPr>
            <a:r>
              <a:rPr lang="en-US" sz="1800" dirty="0">
                <a:solidFill>
                  <a:schemeClr val="accent3">
                    <a:lumMod val="25000"/>
                  </a:schemeClr>
                </a:solidFill>
                <a:latin typeface="Abadi"/>
              </a:rPr>
              <a:t>Flight Number vs Payload Mass </a:t>
            </a:r>
          </a:p>
          <a:p>
            <a:pPr lvl="1">
              <a:lnSpc>
                <a:spcPct val="100000"/>
              </a:lnSpc>
              <a:spcBef>
                <a:spcPts val="600"/>
              </a:spcBef>
            </a:pPr>
            <a:r>
              <a:rPr lang="en-US" sz="1800" dirty="0">
                <a:solidFill>
                  <a:schemeClr val="accent3">
                    <a:lumMod val="25000"/>
                  </a:schemeClr>
                </a:solidFill>
                <a:latin typeface="Abadi"/>
              </a:rPr>
              <a:t>Flight Number vs Launch Site</a:t>
            </a:r>
          </a:p>
          <a:p>
            <a:pPr lvl="1">
              <a:lnSpc>
                <a:spcPct val="100000"/>
              </a:lnSpc>
              <a:spcBef>
                <a:spcPts val="600"/>
              </a:spcBef>
            </a:pPr>
            <a:r>
              <a:rPr lang="en-US" sz="1800" dirty="0">
                <a:solidFill>
                  <a:schemeClr val="accent3">
                    <a:lumMod val="25000"/>
                  </a:schemeClr>
                </a:solidFill>
                <a:latin typeface="Abadi"/>
              </a:rPr>
              <a:t>Payload Mass vs Launch Site</a:t>
            </a:r>
          </a:p>
          <a:p>
            <a:pPr lvl="1">
              <a:lnSpc>
                <a:spcPct val="100000"/>
              </a:lnSpc>
              <a:spcBef>
                <a:spcPts val="600"/>
              </a:spcBef>
            </a:pPr>
            <a:r>
              <a:rPr lang="en-US" sz="1800" dirty="0">
                <a:solidFill>
                  <a:schemeClr val="accent3">
                    <a:lumMod val="25000"/>
                  </a:schemeClr>
                </a:solidFill>
                <a:latin typeface="Abadi"/>
              </a:rPr>
              <a:t>Orbit Type vs Landing Outcome</a:t>
            </a:r>
          </a:p>
          <a:p>
            <a:pPr lvl="1">
              <a:lnSpc>
                <a:spcPct val="100000"/>
              </a:lnSpc>
              <a:spcBef>
                <a:spcPts val="600"/>
              </a:spcBef>
            </a:pPr>
            <a:r>
              <a:rPr lang="en-US" sz="1800" dirty="0">
                <a:solidFill>
                  <a:schemeClr val="accent3">
                    <a:lumMod val="25000"/>
                  </a:schemeClr>
                </a:solidFill>
                <a:latin typeface="Abadi"/>
              </a:rPr>
              <a:t>Flight Number vs Orbit Type</a:t>
            </a:r>
          </a:p>
          <a:p>
            <a:pPr lvl="1">
              <a:lnSpc>
                <a:spcPct val="100000"/>
              </a:lnSpc>
              <a:spcBef>
                <a:spcPts val="600"/>
              </a:spcBef>
            </a:pPr>
            <a:r>
              <a:rPr lang="en-US" sz="1800" dirty="0">
                <a:solidFill>
                  <a:schemeClr val="accent3">
                    <a:lumMod val="25000"/>
                  </a:schemeClr>
                </a:solidFill>
                <a:latin typeface="Abadi"/>
              </a:rPr>
              <a:t>Payload Mass vs Orbit Type</a:t>
            </a:r>
          </a:p>
          <a:p>
            <a:pPr lvl="1">
              <a:lnSpc>
                <a:spcPct val="100000"/>
              </a:lnSpc>
              <a:spcBef>
                <a:spcPts val="600"/>
              </a:spcBef>
            </a:pPr>
            <a:endParaRPr lang="en-US" sz="1800" dirty="0">
              <a:solidFill>
                <a:schemeClr val="accent3">
                  <a:lumMod val="25000"/>
                </a:schemeClr>
              </a:solidFill>
              <a:latin typeface="Abadi"/>
            </a:endParaRPr>
          </a:p>
          <a:p>
            <a:pPr marL="0" indent="0" algn="ctr">
              <a:buNone/>
            </a:pPr>
            <a:r>
              <a:rPr lang="en-US" sz="1800" dirty="0"/>
              <a:t>https://github.com/leppardben/Capstone_Project/blob/main/5_EDA_Viz.ipynb</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42094"/>
            <a:ext cx="9729823" cy="4173811"/>
          </a:xfrm>
          <a:prstGeom prst="rect">
            <a:avLst/>
          </a:prstGeom>
        </p:spPr>
        <p:txBody>
          <a:bodyPr lIns="91440" tIns="45720" rIns="91440" bIns="45720" anchor="t"/>
          <a:lstStyle/>
          <a:p>
            <a:pPr>
              <a:lnSpc>
                <a:spcPct val="100000"/>
              </a:lnSpc>
              <a:spcBef>
                <a:spcPts val="1400"/>
              </a:spcBef>
            </a:pPr>
            <a:r>
              <a:rPr lang="en-US" sz="1800" dirty="0">
                <a:latin typeface="Abadi" panose="020B0604020104020204" pitchFamily="34" charset="0"/>
              </a:rPr>
              <a:t>Performed SQL queries: </a:t>
            </a:r>
          </a:p>
          <a:p>
            <a:pPr lvl="1">
              <a:lnSpc>
                <a:spcPct val="100000"/>
              </a:lnSpc>
              <a:spcBef>
                <a:spcPts val="600"/>
              </a:spcBef>
            </a:pPr>
            <a:r>
              <a:rPr lang="en-US" sz="1600" dirty="0">
                <a:latin typeface="Abadi" panose="020B0604020104020204" pitchFamily="34" charset="0"/>
              </a:rPr>
              <a:t>Displaying the names of the unique launch sites in the space mission </a:t>
            </a:r>
          </a:p>
          <a:p>
            <a:pPr lvl="1">
              <a:lnSpc>
                <a:spcPct val="100000"/>
              </a:lnSpc>
              <a:spcBef>
                <a:spcPts val="600"/>
              </a:spcBef>
            </a:pPr>
            <a:r>
              <a:rPr lang="en-US" sz="1600" dirty="0">
                <a:latin typeface="Abadi" panose="020B0604020104020204" pitchFamily="34" charset="0"/>
              </a:rPr>
              <a:t>Displaying 5 records where launch sites begin with the string ‘CCA’  </a:t>
            </a:r>
          </a:p>
          <a:p>
            <a:pPr lvl="1">
              <a:lnSpc>
                <a:spcPct val="100000"/>
              </a:lnSpc>
              <a:spcBef>
                <a:spcPts val="600"/>
              </a:spcBef>
            </a:pPr>
            <a:r>
              <a:rPr lang="en-US" sz="1600" dirty="0">
                <a:latin typeface="Abadi" panose="020B0604020104020204" pitchFamily="34" charset="0"/>
              </a:rPr>
              <a:t>Displaying the total payload mass carried by boosters launched by NASA (CRS) </a:t>
            </a:r>
          </a:p>
          <a:p>
            <a:pPr lvl="1">
              <a:lnSpc>
                <a:spcPct val="100000"/>
              </a:lnSpc>
              <a:spcBef>
                <a:spcPts val="600"/>
              </a:spcBef>
            </a:pPr>
            <a:r>
              <a:rPr lang="en-US" sz="1600" dirty="0">
                <a:latin typeface="Abadi" panose="020B0604020104020204" pitchFamily="34" charset="0"/>
              </a:rPr>
              <a:t>Displaying average payload mass carried by booster version F9 v1.1, listing the date when the first successful landing outcome in ground pad was achieved </a:t>
            </a:r>
          </a:p>
          <a:p>
            <a:pPr lvl="1">
              <a:lnSpc>
                <a:spcPct val="100000"/>
              </a:lnSpc>
              <a:spcBef>
                <a:spcPts val="600"/>
              </a:spcBef>
            </a:pPr>
            <a:r>
              <a:rPr lang="en-US" sz="1600" dirty="0">
                <a:latin typeface="Abadi" panose="020B0604020104020204" pitchFamily="34" charset="0"/>
              </a:rPr>
              <a:t>Listing the names of the boosters that have been successful on drone ships and have a payload mass greater than 4000 but less than 6000  </a:t>
            </a:r>
          </a:p>
          <a:p>
            <a:pPr lvl="1">
              <a:lnSpc>
                <a:spcPct val="100000"/>
              </a:lnSpc>
              <a:spcBef>
                <a:spcPts val="600"/>
              </a:spcBef>
            </a:pPr>
            <a:r>
              <a:rPr lang="en-US" sz="1600" dirty="0">
                <a:latin typeface="Abadi" panose="020B0604020104020204" pitchFamily="34" charset="0"/>
              </a:rPr>
              <a:t>Listing the total number of successful and failed mission outcomes  </a:t>
            </a:r>
          </a:p>
          <a:p>
            <a:pPr lvl="1">
              <a:lnSpc>
                <a:spcPct val="100000"/>
              </a:lnSpc>
              <a:spcBef>
                <a:spcPts val="600"/>
              </a:spcBef>
            </a:pPr>
            <a:r>
              <a:rPr lang="en-US" sz="1600" dirty="0">
                <a:latin typeface="Abadi" panose="020B0604020104020204" pitchFamily="34" charset="0"/>
              </a:rPr>
              <a:t>Listing the names of the booster versions that have carried the maximum payload mass </a:t>
            </a:r>
          </a:p>
          <a:p>
            <a:pPr lvl="1">
              <a:lnSpc>
                <a:spcPct val="100000"/>
              </a:lnSpc>
              <a:spcBef>
                <a:spcPts val="600"/>
              </a:spcBef>
            </a:pPr>
            <a:r>
              <a:rPr lang="en-US" sz="1600" dirty="0">
                <a:latin typeface="Abadi" panose="020B0604020104020204" pitchFamily="34" charset="0"/>
              </a:rPr>
              <a:t>Listing the failed landing outcomes in drone ship, their booster versions, and launch site names for the months in the year 2015  </a:t>
            </a:r>
          </a:p>
          <a:p>
            <a:pPr lvl="1">
              <a:lnSpc>
                <a:spcPct val="100000"/>
              </a:lnSpc>
              <a:spcBef>
                <a:spcPts val="600"/>
              </a:spcBef>
            </a:pPr>
            <a:r>
              <a:rPr lang="en-US" sz="1600" dirty="0">
                <a:latin typeface="Abadi" panose="020B0604020104020204" pitchFamily="34" charset="0"/>
              </a:rPr>
              <a:t>Ranking the count of landing outcomes (such as Failure (drone ship) or Success (ground pad)) between the dates 6/4/2010 and 3/20/2017 in descending order</a:t>
            </a:r>
            <a:endParaRPr lang="en-US" sz="1600" dirty="0">
              <a:solidFill>
                <a:schemeClr val="accent3">
                  <a:lumMod val="25000"/>
                </a:schemeClr>
              </a:solidFill>
              <a:latin typeface="Abadi" panose="020B0604020104020204" pitchFamily="34" charset="0"/>
            </a:endParaRPr>
          </a:p>
          <a:p>
            <a:pPr marL="0" indent="0" algn="ctr">
              <a:buNone/>
            </a:pPr>
            <a:r>
              <a:rPr lang="en-US" sz="1800" dirty="0"/>
              <a:t>https://github.com/leppardben/Capstone_Project/blob/main/4_EDA_SQL.ipynb</a:t>
            </a:r>
          </a:p>
          <a:p>
            <a:endParaRPr lang="en-US" sz="2000"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pPr>
              <a:spcBef>
                <a:spcPts val="600"/>
              </a:spcBef>
            </a:pPr>
            <a:r>
              <a:rPr lang="en-US" sz="2000" dirty="0"/>
              <a:t>Launch Site Markers:</a:t>
            </a:r>
          </a:p>
          <a:p>
            <a:pPr lvl="1">
              <a:spcBef>
                <a:spcPts val="600"/>
              </a:spcBef>
            </a:pPr>
            <a:r>
              <a:rPr lang="en-US" sz="1800" dirty="0"/>
              <a:t>Added Markers with Circles, Popup Labels, and Text Labels to  NASA Johnson Space Center using its latitude and longitude coordinates as a start location. </a:t>
            </a:r>
          </a:p>
          <a:p>
            <a:pPr lvl="1">
              <a:spcBef>
                <a:spcPts val="600"/>
              </a:spcBef>
            </a:pPr>
            <a:r>
              <a:rPr lang="en-US" sz="1800" dirty="0"/>
              <a:t>Added Markers with Circles, Popup Labels, and Text Labels to all Launch Sites using their latitude and longitude coordinates. </a:t>
            </a:r>
            <a:endParaRPr lang="en-US" sz="1600" dirty="0"/>
          </a:p>
          <a:p>
            <a:pPr>
              <a:spcBef>
                <a:spcPts val="600"/>
              </a:spcBef>
            </a:pPr>
            <a:r>
              <a:rPr lang="en-US" sz="2000" dirty="0"/>
              <a:t>Colored Markers displaying launch outcomes at each Launch Site: </a:t>
            </a:r>
          </a:p>
          <a:p>
            <a:pPr lvl="1">
              <a:spcBef>
                <a:spcPts val="600"/>
              </a:spcBef>
            </a:pPr>
            <a:r>
              <a:rPr lang="en-US" sz="1800" dirty="0"/>
              <a:t>Added colored Markers of success (Green) and failed (Red) launches using Marker Cluster to identify which launch sites have relatively high success rates. </a:t>
            </a:r>
          </a:p>
          <a:p>
            <a:pPr>
              <a:spcBef>
                <a:spcPts val="600"/>
              </a:spcBef>
            </a:pPr>
            <a:r>
              <a:rPr lang="en-US" sz="2000" dirty="0"/>
              <a:t>Distance between a Launch Site and its proximities: </a:t>
            </a:r>
          </a:p>
          <a:p>
            <a:pPr lvl="1">
              <a:spcBef>
                <a:spcPts val="600"/>
              </a:spcBef>
            </a:pPr>
            <a:r>
              <a:rPr lang="en-US" sz="1800" dirty="0"/>
              <a:t>Added colored Lines to show distances between the Launch Sites and their proximities like railways, highways, and Coastlines.</a:t>
            </a:r>
          </a:p>
          <a:p>
            <a:pPr marL="0" indent="0" algn="ctr">
              <a:spcBef>
                <a:spcPts val="600"/>
              </a:spcBef>
              <a:buNone/>
            </a:pPr>
            <a:endParaRPr lang="en-US" sz="1800" dirty="0"/>
          </a:p>
          <a:p>
            <a:pPr marL="0" indent="0" algn="ctr">
              <a:buNone/>
            </a:pPr>
            <a:r>
              <a:rPr lang="en-US" sz="1800" dirty="0"/>
              <a:t>https://github.com/leppardben/Capstone_Project/blob/main/6_Folium_map.ipynb</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spcAft>
                <a:spcPts val="1200"/>
              </a:spcAft>
            </a:pPr>
            <a:r>
              <a:rPr lang="en-US" sz="2400" dirty="0">
                <a:latin typeface="Abadi" panose="020B0604020104020204" pitchFamily="34" charset="0"/>
              </a:rPr>
              <a:t>Added a dropdown list to enable Launch Site selection. </a:t>
            </a:r>
          </a:p>
          <a:p>
            <a:pPr>
              <a:lnSpc>
                <a:spcPct val="100000"/>
              </a:lnSpc>
              <a:spcBef>
                <a:spcPts val="1400"/>
              </a:spcBef>
              <a:spcAft>
                <a:spcPts val="1200"/>
              </a:spcAft>
            </a:pPr>
            <a:r>
              <a:rPr lang="en-US" sz="2400" dirty="0">
                <a:latin typeface="Abadi" panose="020B0604020104020204" pitchFamily="34" charset="0"/>
              </a:rPr>
              <a:t>Pie chart displaying total successful launches by site.</a:t>
            </a:r>
          </a:p>
          <a:p>
            <a:pPr>
              <a:lnSpc>
                <a:spcPct val="100000"/>
              </a:lnSpc>
              <a:spcBef>
                <a:spcPts val="1400"/>
              </a:spcBef>
              <a:spcAft>
                <a:spcPts val="1200"/>
              </a:spcAft>
            </a:pPr>
            <a:r>
              <a:rPr lang="en-US" sz="2400" dirty="0">
                <a:latin typeface="Abadi" panose="020B0604020104020204" pitchFamily="34" charset="0"/>
              </a:rPr>
              <a:t>Scatter chart of Payload Mass vs. Success Rate for each Booster Version with a slider to select Payload Mass range.</a:t>
            </a:r>
          </a:p>
          <a:p>
            <a:pPr marL="457200" lvl="1" indent="0">
              <a:lnSpc>
                <a:spcPct val="100000"/>
              </a:lnSpc>
              <a:spcBef>
                <a:spcPts val="1400"/>
              </a:spcBef>
              <a:spcAft>
                <a:spcPts val="1200"/>
              </a:spcAft>
              <a:buNone/>
            </a:pPr>
            <a:endParaRPr lang="en-US" sz="1600" dirty="0">
              <a:solidFill>
                <a:schemeClr val="accent3">
                  <a:lumMod val="25000"/>
                </a:schemeClr>
              </a:solidFill>
            </a:endParaRPr>
          </a:p>
          <a:p>
            <a:pPr marL="457200" lvl="1" indent="0">
              <a:lnSpc>
                <a:spcPct val="100000"/>
              </a:lnSpc>
              <a:spcBef>
                <a:spcPts val="1400"/>
              </a:spcBef>
              <a:buNone/>
            </a:pPr>
            <a:r>
              <a:rPr lang="en-US" sz="1600" dirty="0">
                <a:solidFill>
                  <a:schemeClr val="accent3">
                    <a:lumMod val="25000"/>
                  </a:schemeClr>
                </a:solidFill>
              </a:rPr>
              <a:t>https://github.com/leppardben/Capstone_Project/blob/main/7_spacex_dash_app.py</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541846"/>
            <a:ext cx="9745589" cy="4351338"/>
          </a:xfrm>
          <a:prstGeom prst="rect">
            <a:avLst/>
          </a:prstGeom>
        </p:spPr>
        <p:txBody>
          <a:bodyPr>
            <a:normAutofit fontScale="25000" lnSpcReduction="20000"/>
          </a:bodyPr>
          <a:lstStyle/>
          <a:p>
            <a:pPr>
              <a:lnSpc>
                <a:spcPct val="100000"/>
              </a:lnSpc>
              <a:spcBef>
                <a:spcPts val="1200"/>
              </a:spcBef>
            </a:pPr>
            <a:r>
              <a:rPr lang="en-US" sz="7200" dirty="0">
                <a:solidFill>
                  <a:schemeClr val="accent3">
                    <a:lumMod val="25000"/>
                  </a:schemeClr>
                </a:solidFill>
                <a:latin typeface="Abadi" panose="020B0604020104020204" pitchFamily="34" charset="0"/>
              </a:rPr>
              <a:t>Built machine learning models using the following steps:</a:t>
            </a:r>
          </a:p>
          <a:p>
            <a:pPr lvl="1">
              <a:lnSpc>
                <a:spcPct val="100000"/>
              </a:lnSpc>
              <a:spcBef>
                <a:spcPts val="1200"/>
              </a:spcBef>
            </a:pPr>
            <a:r>
              <a:rPr lang="en-US" sz="6400" dirty="0">
                <a:solidFill>
                  <a:schemeClr val="accent3">
                    <a:lumMod val="25000"/>
                  </a:schemeClr>
                </a:solidFill>
                <a:latin typeface="Abadi" panose="020B0604020104020204" pitchFamily="34" charset="0"/>
              </a:rPr>
              <a:t>Created a </a:t>
            </a:r>
            <a:r>
              <a:rPr lang="en-US" sz="6400" dirty="0" err="1">
                <a:solidFill>
                  <a:schemeClr val="accent3">
                    <a:lumMod val="25000"/>
                  </a:schemeClr>
                </a:solidFill>
                <a:latin typeface="Abadi" panose="020B0604020104020204" pitchFamily="34" charset="0"/>
              </a:rPr>
              <a:t>Numpy</a:t>
            </a:r>
            <a:r>
              <a:rPr lang="en-US" sz="6400" dirty="0">
                <a:solidFill>
                  <a:schemeClr val="accent3">
                    <a:lumMod val="25000"/>
                  </a:schemeClr>
                </a:solidFill>
                <a:latin typeface="Abadi" panose="020B0604020104020204" pitchFamily="34" charset="0"/>
              </a:rPr>
              <a:t> array from the column “Class”</a:t>
            </a:r>
          </a:p>
          <a:p>
            <a:pPr lvl="1">
              <a:lnSpc>
                <a:spcPct val="100000"/>
              </a:lnSpc>
              <a:spcBef>
                <a:spcPts val="1200"/>
              </a:spcBef>
            </a:pPr>
            <a:r>
              <a:rPr lang="en-US" sz="6400" dirty="0">
                <a:solidFill>
                  <a:schemeClr val="accent3">
                    <a:lumMod val="25000"/>
                  </a:schemeClr>
                </a:solidFill>
                <a:latin typeface="Abadi" panose="020B0604020104020204" pitchFamily="34" charset="0"/>
              </a:rPr>
              <a:t>Standardized data using the </a:t>
            </a:r>
            <a:r>
              <a:rPr lang="en-US" sz="6400" dirty="0" err="1">
                <a:solidFill>
                  <a:schemeClr val="accent3">
                    <a:lumMod val="25000"/>
                  </a:schemeClr>
                </a:solidFill>
                <a:latin typeface="Abadi" panose="020B0604020104020204" pitchFamily="34" charset="0"/>
              </a:rPr>
              <a:t>StandardScaler</a:t>
            </a:r>
            <a:r>
              <a:rPr lang="en-US" sz="6400" dirty="0">
                <a:solidFill>
                  <a:schemeClr val="accent3">
                    <a:lumMod val="25000"/>
                  </a:schemeClr>
                </a:solidFill>
                <a:latin typeface="Abadi" panose="020B0604020104020204" pitchFamily="34" charset="0"/>
              </a:rPr>
              <a:t> and </a:t>
            </a:r>
            <a:r>
              <a:rPr lang="en-US" sz="6400" dirty="0" err="1">
                <a:solidFill>
                  <a:schemeClr val="accent3">
                    <a:lumMod val="25000"/>
                  </a:schemeClr>
                </a:solidFill>
                <a:latin typeface="Abadi" panose="020B0604020104020204" pitchFamily="34" charset="0"/>
              </a:rPr>
              <a:t>fit_transform</a:t>
            </a:r>
            <a:r>
              <a:rPr lang="en-US" sz="6400" dirty="0">
                <a:solidFill>
                  <a:schemeClr val="accent3">
                    <a:lumMod val="25000"/>
                  </a:schemeClr>
                </a:solidFill>
                <a:latin typeface="Abadi" panose="020B0604020104020204" pitchFamily="34" charset="0"/>
              </a:rPr>
              <a:t> functions</a:t>
            </a:r>
          </a:p>
          <a:p>
            <a:pPr lvl="1">
              <a:lnSpc>
                <a:spcPct val="100000"/>
              </a:lnSpc>
              <a:spcBef>
                <a:spcPts val="1200"/>
              </a:spcBef>
            </a:pPr>
            <a:r>
              <a:rPr lang="en-US" sz="6400" dirty="0">
                <a:solidFill>
                  <a:schemeClr val="accent3">
                    <a:lumMod val="25000"/>
                  </a:schemeClr>
                </a:solidFill>
                <a:latin typeface="Abadi" panose="020B0604020104020204" pitchFamily="34" charset="0"/>
              </a:rPr>
              <a:t>Split the data into training and testing sets using the </a:t>
            </a:r>
            <a:r>
              <a:rPr lang="en-US" sz="6400" dirty="0" err="1">
                <a:solidFill>
                  <a:schemeClr val="accent3">
                    <a:lumMod val="25000"/>
                  </a:schemeClr>
                </a:solidFill>
                <a:latin typeface="Abadi" panose="020B0604020104020204" pitchFamily="34" charset="0"/>
              </a:rPr>
              <a:t>test_train_split</a:t>
            </a:r>
            <a:r>
              <a:rPr lang="en-US" sz="6400" dirty="0">
                <a:solidFill>
                  <a:schemeClr val="accent3">
                    <a:lumMod val="25000"/>
                  </a:schemeClr>
                </a:solidFill>
                <a:latin typeface="Abadi" panose="020B0604020104020204" pitchFamily="34" charset="0"/>
              </a:rPr>
              <a:t> function</a:t>
            </a:r>
          </a:p>
          <a:p>
            <a:pPr lvl="1">
              <a:lnSpc>
                <a:spcPct val="100000"/>
              </a:lnSpc>
              <a:spcBef>
                <a:spcPts val="1200"/>
              </a:spcBef>
            </a:pPr>
            <a:r>
              <a:rPr lang="en-US" sz="6400" dirty="0">
                <a:solidFill>
                  <a:schemeClr val="accent3">
                    <a:lumMod val="25000"/>
                  </a:schemeClr>
                </a:solidFill>
                <a:latin typeface="Abadi" panose="020B0604020104020204" pitchFamily="34" charset="0"/>
              </a:rPr>
              <a:t>Use </a:t>
            </a:r>
            <a:r>
              <a:rPr lang="en-US" sz="6400" dirty="0" err="1">
                <a:solidFill>
                  <a:schemeClr val="accent3">
                    <a:lumMod val="25000"/>
                  </a:schemeClr>
                </a:solidFill>
                <a:latin typeface="Abadi" panose="020B0604020104020204" pitchFamily="34" charset="0"/>
              </a:rPr>
              <a:t>GridSearchCV</a:t>
            </a:r>
            <a:r>
              <a:rPr lang="en-US" sz="6400" dirty="0">
                <a:solidFill>
                  <a:schemeClr val="accent3">
                    <a:lumMod val="25000"/>
                  </a:schemeClr>
                </a:solidFill>
                <a:latin typeface="Abadi" panose="020B0604020104020204" pitchFamily="34" charset="0"/>
              </a:rPr>
              <a:t> to create models using the following algorithms:</a:t>
            </a:r>
          </a:p>
          <a:p>
            <a:pPr lvl="2">
              <a:lnSpc>
                <a:spcPct val="100000"/>
              </a:lnSpc>
              <a:spcBef>
                <a:spcPts val="1200"/>
              </a:spcBef>
            </a:pPr>
            <a:r>
              <a:rPr lang="en-US" sz="6400" dirty="0">
                <a:solidFill>
                  <a:schemeClr val="accent3">
                    <a:lumMod val="25000"/>
                  </a:schemeClr>
                </a:solidFill>
                <a:latin typeface="Abadi" panose="020B0604020104020204" pitchFamily="34" charset="0"/>
              </a:rPr>
              <a:t>Logistic Regression</a:t>
            </a:r>
          </a:p>
          <a:p>
            <a:pPr lvl="2">
              <a:lnSpc>
                <a:spcPct val="100000"/>
              </a:lnSpc>
              <a:spcBef>
                <a:spcPts val="1200"/>
              </a:spcBef>
            </a:pPr>
            <a:r>
              <a:rPr lang="en-US" sz="6400" dirty="0">
                <a:solidFill>
                  <a:schemeClr val="accent3">
                    <a:lumMod val="25000"/>
                  </a:schemeClr>
                </a:solidFill>
                <a:latin typeface="Abadi" panose="020B0604020104020204" pitchFamily="34" charset="0"/>
              </a:rPr>
              <a:t>Support Vector Machine (SVM)</a:t>
            </a:r>
          </a:p>
          <a:p>
            <a:pPr lvl="2">
              <a:lnSpc>
                <a:spcPct val="100000"/>
              </a:lnSpc>
              <a:spcBef>
                <a:spcPts val="1200"/>
              </a:spcBef>
            </a:pPr>
            <a:r>
              <a:rPr lang="en-US" sz="6400" dirty="0">
                <a:solidFill>
                  <a:schemeClr val="accent3">
                    <a:lumMod val="25000"/>
                  </a:schemeClr>
                </a:solidFill>
                <a:latin typeface="Abadi" panose="020B0604020104020204" pitchFamily="34" charset="0"/>
              </a:rPr>
              <a:t>Decision Tree </a:t>
            </a:r>
          </a:p>
          <a:p>
            <a:pPr lvl="2">
              <a:lnSpc>
                <a:spcPct val="100000"/>
              </a:lnSpc>
              <a:spcBef>
                <a:spcPts val="1200"/>
              </a:spcBef>
            </a:pPr>
            <a:r>
              <a:rPr lang="en-US" sz="6400" dirty="0">
                <a:solidFill>
                  <a:schemeClr val="accent3">
                    <a:lumMod val="25000"/>
                  </a:schemeClr>
                </a:solidFill>
                <a:latin typeface="Abadi" panose="020B0604020104020204" pitchFamily="34" charset="0"/>
              </a:rPr>
              <a:t>K Nearest Neighbors (KNN)</a:t>
            </a:r>
          </a:p>
          <a:p>
            <a:pPr lvl="1">
              <a:lnSpc>
                <a:spcPct val="100000"/>
              </a:lnSpc>
              <a:spcBef>
                <a:spcPts val="1200"/>
              </a:spcBef>
            </a:pPr>
            <a:r>
              <a:rPr lang="en-US" sz="6400" dirty="0">
                <a:solidFill>
                  <a:schemeClr val="accent3">
                    <a:lumMod val="25000"/>
                  </a:schemeClr>
                </a:solidFill>
                <a:latin typeface="Abadi" panose="020B0604020104020204" pitchFamily="34" charset="0"/>
              </a:rPr>
              <a:t>Fit models to the training dataset</a:t>
            </a:r>
          </a:p>
          <a:p>
            <a:pPr lvl="1">
              <a:lnSpc>
                <a:spcPct val="100000"/>
              </a:lnSpc>
              <a:spcBef>
                <a:spcPts val="1200"/>
              </a:spcBef>
            </a:pPr>
            <a:r>
              <a:rPr lang="en-US" sz="6400" dirty="0">
                <a:solidFill>
                  <a:schemeClr val="accent3">
                    <a:lumMod val="25000"/>
                  </a:schemeClr>
                </a:solidFill>
                <a:latin typeface="Abadi" panose="020B0604020104020204" pitchFamily="34" charset="0"/>
              </a:rPr>
              <a:t>Find the best hyperparameters for each model</a:t>
            </a:r>
          </a:p>
          <a:p>
            <a:pPr lvl="1">
              <a:lnSpc>
                <a:spcPct val="100000"/>
              </a:lnSpc>
              <a:spcBef>
                <a:spcPts val="1200"/>
              </a:spcBef>
            </a:pPr>
            <a:r>
              <a:rPr lang="en-US" sz="6400" dirty="0">
                <a:solidFill>
                  <a:schemeClr val="accent3">
                    <a:lumMod val="25000"/>
                  </a:schemeClr>
                </a:solidFill>
                <a:latin typeface="Abadi" panose="020B0604020104020204" pitchFamily="34" charset="0"/>
              </a:rPr>
              <a:t>Evaluate models using the testing dataset, based on the accuracy scores and confusion matrices</a:t>
            </a:r>
          </a:p>
          <a:p>
            <a:pPr marL="457200" lvl="1" indent="0">
              <a:lnSpc>
                <a:spcPct val="100000"/>
              </a:lnSpc>
              <a:spcBef>
                <a:spcPts val="1200"/>
              </a:spcBef>
              <a:buNone/>
            </a:pPr>
            <a:endParaRPr lang="en-US" sz="5600" dirty="0"/>
          </a:p>
          <a:p>
            <a:pPr marL="0" indent="0" algn="ctr">
              <a:spcBef>
                <a:spcPts val="1200"/>
              </a:spcBef>
              <a:buNone/>
            </a:pPr>
            <a:r>
              <a:rPr lang="en-US" sz="4800" dirty="0"/>
              <a:t>https://github.com/leppardben/Capstone_Project/blob/main/8_Predictive_Analysis.ipynb</a:t>
            </a: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4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4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4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dirty="0"/>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Launch Site</a:t>
            </a:r>
            <a:endParaRPr lang="en-US" dirty="0">
              <a:solidFill>
                <a:srgbClr val="0B49CB"/>
              </a:solidFill>
            </a:endParaRPr>
          </a:p>
        </p:txBody>
      </p:sp>
      <p:pic>
        <p:nvPicPr>
          <p:cNvPr id="9" name="Picture 8" descr="A graph with numbers and points&#10;&#10;AI-generated content may be incorrect.">
            <a:extLst>
              <a:ext uri="{FF2B5EF4-FFF2-40B4-BE49-F238E27FC236}">
                <a16:creationId xmlns:a16="http://schemas.microsoft.com/office/drawing/2014/main" id="{1FB55654-8A6C-A3B1-98F2-0402CF8EC59A}"/>
              </a:ext>
            </a:extLst>
          </p:cNvPr>
          <p:cNvPicPr>
            <a:picLocks noChangeAspect="1"/>
          </p:cNvPicPr>
          <p:nvPr/>
        </p:nvPicPr>
        <p:blipFill>
          <a:blip r:embed="rId3"/>
          <a:stretch>
            <a:fillRect/>
          </a:stretch>
        </p:blipFill>
        <p:spPr>
          <a:xfrm>
            <a:off x="906390" y="1401741"/>
            <a:ext cx="7081876" cy="5126809"/>
          </a:xfrm>
          <a:prstGeom prst="rect">
            <a:avLst/>
          </a:prstGeom>
        </p:spPr>
      </p:pic>
      <p:sp>
        <p:nvSpPr>
          <p:cNvPr id="10" name="TextBox 9">
            <a:extLst>
              <a:ext uri="{FF2B5EF4-FFF2-40B4-BE49-F238E27FC236}">
                <a16:creationId xmlns:a16="http://schemas.microsoft.com/office/drawing/2014/main" id="{4060786C-9E70-E341-9A7F-6F395BE8B282}"/>
              </a:ext>
            </a:extLst>
          </p:cNvPr>
          <p:cNvSpPr txBox="1"/>
          <p:nvPr/>
        </p:nvSpPr>
        <p:spPr>
          <a:xfrm>
            <a:off x="8294613" y="2609253"/>
            <a:ext cx="3583517" cy="3416320"/>
          </a:xfrm>
          <a:prstGeom prst="rect">
            <a:avLst/>
          </a:prstGeom>
          <a:noFill/>
        </p:spPr>
        <p:txBody>
          <a:bodyPr wrap="square" rtlCol="0">
            <a:spAutoFit/>
          </a:bodyPr>
          <a:lstStyle/>
          <a:p>
            <a:pPr marL="285750" indent="-285750">
              <a:buFont typeface="Arial" panose="020B0604020202020204" pitchFamily="34" charset="0"/>
              <a:buChar char="•"/>
            </a:pPr>
            <a:r>
              <a:rPr lang="en-US" sz="2400" dirty="0"/>
              <a:t>For all launch sites, the first stage is more likely to land successfully as  Flight Number increases.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CCAFS SLC 40 is the most frequent launch site and has the worst success rate.</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507073" y="2457234"/>
            <a:ext cx="3411657" cy="2545689"/>
          </a:xfrm>
          <a:prstGeom prst="rect">
            <a:avLst/>
          </a:prstGeom>
        </p:spPr>
        <p:txBody>
          <a:bodyPr>
            <a:noAutofit/>
          </a:bodyPr>
          <a:lstStyle/>
          <a:p>
            <a:pPr>
              <a:lnSpc>
                <a:spcPct val="100000"/>
              </a:lnSpc>
              <a:spcBef>
                <a:spcPts val="1400"/>
              </a:spcBef>
            </a:pPr>
            <a:r>
              <a:rPr lang="en-US" sz="2400" dirty="0">
                <a:solidFill>
                  <a:schemeClr val="accent3">
                    <a:lumMod val="25000"/>
                  </a:schemeClr>
                </a:solidFill>
              </a:rPr>
              <a:t>For “CCAFS SLC 40”, the success rate significantly increases for heavy payloads.</a:t>
            </a:r>
          </a:p>
          <a:p>
            <a:pPr>
              <a:lnSpc>
                <a:spcPct val="100000"/>
              </a:lnSpc>
              <a:spcBef>
                <a:spcPts val="1400"/>
              </a:spcBef>
            </a:pPr>
            <a:r>
              <a:rPr lang="en-US" sz="2400" dirty="0">
                <a:solidFill>
                  <a:schemeClr val="accent3">
                    <a:lumMod val="25000"/>
                  </a:schemeClr>
                </a:solidFill>
              </a:rPr>
              <a:t>“KSC LC 39A” saw its highest success rate for payloads below 5000kg and above 7500kg</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Picture 5" descr="A graph with numbers and dots&#10;&#10;AI-generated content may be incorrect.">
            <a:extLst>
              <a:ext uri="{FF2B5EF4-FFF2-40B4-BE49-F238E27FC236}">
                <a16:creationId xmlns:a16="http://schemas.microsoft.com/office/drawing/2014/main" id="{7429677C-380F-FF1D-5495-5EB7127EBF59}"/>
              </a:ext>
            </a:extLst>
          </p:cNvPr>
          <p:cNvPicPr>
            <a:picLocks noChangeAspect="1"/>
          </p:cNvPicPr>
          <p:nvPr/>
        </p:nvPicPr>
        <p:blipFill>
          <a:blip r:embed="rId3"/>
          <a:stretch>
            <a:fillRect/>
          </a:stretch>
        </p:blipFill>
        <p:spPr>
          <a:xfrm>
            <a:off x="947418" y="1399123"/>
            <a:ext cx="7220252" cy="502808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714772" y="3337723"/>
            <a:ext cx="3172428" cy="2687850"/>
          </a:xfrm>
          <a:prstGeom prst="rect">
            <a:avLst/>
          </a:prstGeom>
        </p:spPr>
        <p:txBody>
          <a:bodyPr>
            <a:normAutofit lnSpcReduction="10000"/>
          </a:bodyPr>
          <a:lstStyle/>
          <a:p>
            <a:pPr>
              <a:lnSpc>
                <a:spcPct val="100000"/>
              </a:lnSpc>
              <a:spcBef>
                <a:spcPts val="1400"/>
              </a:spcBef>
            </a:pPr>
            <a:r>
              <a:rPr lang="en-US" sz="2400" dirty="0">
                <a:solidFill>
                  <a:schemeClr val="accent3">
                    <a:lumMod val="25000"/>
                  </a:schemeClr>
                </a:solidFill>
              </a:rPr>
              <a:t>Orbit types: “ES-L1”, “GEO”, “HEO”, and “SSO” all have a 100% success rate.</a:t>
            </a:r>
          </a:p>
          <a:p>
            <a:pPr>
              <a:lnSpc>
                <a:spcPct val="100000"/>
              </a:lnSpc>
              <a:spcBef>
                <a:spcPts val="1400"/>
              </a:spcBef>
            </a:pPr>
            <a:r>
              <a:rPr lang="en-US" sz="2400" dirty="0">
                <a:solidFill>
                  <a:schemeClr val="accent3">
                    <a:lumMod val="25000"/>
                  </a:schemeClr>
                </a:solidFill>
              </a:rPr>
              <a:t>The orbit type “SO” has yet to record a successful landing.</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descr="A graph of blue bars&#10;&#10;AI-generated content may be incorrect.">
            <a:extLst>
              <a:ext uri="{FF2B5EF4-FFF2-40B4-BE49-F238E27FC236}">
                <a16:creationId xmlns:a16="http://schemas.microsoft.com/office/drawing/2014/main" id="{32AEAF5B-036B-70C3-721C-E5F5FE40995D}"/>
              </a:ext>
            </a:extLst>
          </p:cNvPr>
          <p:cNvPicPr>
            <a:picLocks noChangeAspect="1"/>
          </p:cNvPicPr>
          <p:nvPr/>
        </p:nvPicPr>
        <p:blipFill>
          <a:blip r:embed="rId3"/>
          <a:stretch>
            <a:fillRect/>
          </a:stretch>
        </p:blipFill>
        <p:spPr>
          <a:xfrm>
            <a:off x="967930" y="1412810"/>
            <a:ext cx="7468639" cy="4942881"/>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714773" y="3429000"/>
            <a:ext cx="2962220" cy="2596573"/>
          </a:xfrm>
          <a:prstGeom prst="rect">
            <a:avLst/>
          </a:prstGeom>
        </p:spPr>
        <p:txBody>
          <a:bodyPr>
            <a:normAutofit/>
          </a:bodyPr>
          <a:lstStyle/>
          <a:p>
            <a:pPr>
              <a:lnSpc>
                <a:spcPct val="100000"/>
              </a:lnSpc>
              <a:spcBef>
                <a:spcPts val="1400"/>
              </a:spcBef>
            </a:pPr>
            <a:r>
              <a:rPr lang="en-US" sz="2400" dirty="0">
                <a:solidFill>
                  <a:schemeClr val="accent3">
                    <a:lumMod val="25000"/>
                  </a:schemeClr>
                </a:solidFill>
              </a:rPr>
              <a:t>For all orbit types, the success rate tends to go up with flight number.</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6" name="Picture 5" descr="A graph with blue and orange dots&#10;&#10;AI-generated content may be incorrect.">
            <a:extLst>
              <a:ext uri="{FF2B5EF4-FFF2-40B4-BE49-F238E27FC236}">
                <a16:creationId xmlns:a16="http://schemas.microsoft.com/office/drawing/2014/main" id="{45BA4F30-1C94-796E-D229-20D124ED2FB6}"/>
              </a:ext>
            </a:extLst>
          </p:cNvPr>
          <p:cNvPicPr>
            <a:picLocks noChangeAspect="1"/>
          </p:cNvPicPr>
          <p:nvPr/>
        </p:nvPicPr>
        <p:blipFill>
          <a:blip r:embed="rId3"/>
          <a:stretch>
            <a:fillRect/>
          </a:stretch>
        </p:blipFill>
        <p:spPr>
          <a:xfrm>
            <a:off x="912786" y="1388557"/>
            <a:ext cx="7412235" cy="4844077"/>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9219413" y="3429000"/>
            <a:ext cx="2625746" cy="2414752"/>
          </a:xfrm>
          <a:prstGeom prst="rect">
            <a:avLst/>
          </a:prstGeom>
        </p:spPr>
        <p:txBody>
          <a:bodyPr>
            <a:noAutofit/>
          </a:bodyPr>
          <a:lstStyle/>
          <a:p>
            <a:pPr>
              <a:lnSpc>
                <a:spcPct val="100000"/>
              </a:lnSpc>
              <a:spcBef>
                <a:spcPts val="1400"/>
              </a:spcBef>
            </a:pPr>
            <a:r>
              <a:rPr lang="en-US" sz="2400" dirty="0">
                <a:solidFill>
                  <a:schemeClr val="accent3">
                    <a:lumMod val="25000"/>
                  </a:schemeClr>
                </a:solidFill>
              </a:rPr>
              <a:t>For orbit types: LEO, ISS, and PO, the unsuccessful landings tended to occur with small payloads. </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descr="A graph with numbers and dots&#10;&#10;AI-generated content may be incorrect.">
            <a:extLst>
              <a:ext uri="{FF2B5EF4-FFF2-40B4-BE49-F238E27FC236}">
                <a16:creationId xmlns:a16="http://schemas.microsoft.com/office/drawing/2014/main" id="{68831A00-FBB7-5399-59AB-215665633DEE}"/>
              </a:ext>
            </a:extLst>
          </p:cNvPr>
          <p:cNvPicPr>
            <a:picLocks noChangeAspect="1"/>
          </p:cNvPicPr>
          <p:nvPr/>
        </p:nvPicPr>
        <p:blipFill>
          <a:blip r:embed="rId3"/>
          <a:stretch>
            <a:fillRect/>
          </a:stretch>
        </p:blipFill>
        <p:spPr>
          <a:xfrm>
            <a:off x="918369" y="1355037"/>
            <a:ext cx="8055807" cy="496431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dirty="0"/>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144148" y="3427547"/>
            <a:ext cx="3501314" cy="2521308"/>
          </a:xfrm>
          <a:prstGeom prst="rect">
            <a:avLst/>
          </a:prstGeom>
        </p:spPr>
        <p:txBody>
          <a:bodyPr>
            <a:normAutofit fontScale="92500" lnSpcReduction="10000"/>
          </a:bodyPr>
          <a:lstStyle/>
          <a:p>
            <a:pPr>
              <a:lnSpc>
                <a:spcPct val="100000"/>
              </a:lnSpc>
              <a:spcBef>
                <a:spcPts val="1400"/>
              </a:spcBef>
            </a:pPr>
            <a:r>
              <a:rPr lang="en-US" sz="2400" dirty="0">
                <a:solidFill>
                  <a:schemeClr val="accent3">
                    <a:lumMod val="25000"/>
                  </a:schemeClr>
                </a:solidFill>
              </a:rPr>
              <a:t>Overall, the success rate increases over time, starting in 2013 with the first successful landing.</a:t>
            </a:r>
          </a:p>
          <a:p>
            <a:pPr>
              <a:lnSpc>
                <a:spcPct val="100000"/>
              </a:lnSpc>
              <a:spcBef>
                <a:spcPts val="1400"/>
              </a:spcBef>
            </a:pPr>
            <a:r>
              <a:rPr lang="en-US" sz="2400" dirty="0">
                <a:solidFill>
                  <a:schemeClr val="accent3">
                    <a:lumMod val="25000"/>
                  </a:schemeClr>
                </a:solidFill>
              </a:rPr>
              <a:t>After 2017, this upward trend seems to level out, with some ups and downs.</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descr="A graph showing a line going up&#10;&#10;AI-generated content may be incorrect.">
            <a:extLst>
              <a:ext uri="{FF2B5EF4-FFF2-40B4-BE49-F238E27FC236}">
                <a16:creationId xmlns:a16="http://schemas.microsoft.com/office/drawing/2014/main" id="{C8E7CCF8-FEA8-87C1-F4EA-055B8F992B67}"/>
              </a:ext>
            </a:extLst>
          </p:cNvPr>
          <p:cNvPicPr>
            <a:picLocks noChangeAspect="1"/>
          </p:cNvPicPr>
          <p:nvPr/>
        </p:nvPicPr>
        <p:blipFill>
          <a:blip r:embed="rId3"/>
          <a:stretch>
            <a:fillRect/>
          </a:stretch>
        </p:blipFill>
        <p:spPr>
          <a:xfrm>
            <a:off x="908970" y="1383549"/>
            <a:ext cx="6765529" cy="4935801"/>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8" name="Picture 7" descr="A screenshot of a phone&#10;&#10;AI-generated content may be incorrect.">
            <a:extLst>
              <a:ext uri="{FF2B5EF4-FFF2-40B4-BE49-F238E27FC236}">
                <a16:creationId xmlns:a16="http://schemas.microsoft.com/office/drawing/2014/main" id="{E054A33E-C9FB-231A-F236-D56F857E7709}"/>
              </a:ext>
            </a:extLst>
          </p:cNvPr>
          <p:cNvPicPr>
            <a:picLocks noChangeAspect="1"/>
          </p:cNvPicPr>
          <p:nvPr/>
        </p:nvPicPr>
        <p:blipFill>
          <a:blip r:embed="rId3"/>
          <a:stretch>
            <a:fillRect/>
          </a:stretch>
        </p:blipFill>
        <p:spPr>
          <a:xfrm>
            <a:off x="1261241" y="1656590"/>
            <a:ext cx="2827283" cy="4023441"/>
          </a:xfrm>
          <a:prstGeom prst="rect">
            <a:avLst/>
          </a:prstGeom>
        </p:spPr>
      </p:pic>
      <p:sp>
        <p:nvSpPr>
          <p:cNvPr id="10" name="TextBox 9">
            <a:extLst>
              <a:ext uri="{FF2B5EF4-FFF2-40B4-BE49-F238E27FC236}">
                <a16:creationId xmlns:a16="http://schemas.microsoft.com/office/drawing/2014/main" id="{D23A3A38-4B4F-DCCD-BEA3-0D6A492EFEC9}"/>
              </a:ext>
            </a:extLst>
          </p:cNvPr>
          <p:cNvSpPr txBox="1"/>
          <p:nvPr/>
        </p:nvSpPr>
        <p:spPr>
          <a:xfrm>
            <a:off x="6027811" y="1656590"/>
            <a:ext cx="4902948"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t>Query result displaying the names of all launch sites.</a:t>
            </a:r>
          </a:p>
          <a:p>
            <a:pPr marL="457200" indent="-457200">
              <a:buFont typeface="Arial" panose="020B0604020202020204" pitchFamily="34" charset="0"/>
              <a:buChar char="•"/>
            </a:pPr>
            <a:endParaRPr lang="en-US" sz="2800" dirty="0"/>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pic>
        <p:nvPicPr>
          <p:cNvPr id="6" name="Content Placeholder 5" descr="A screenshot of a computer&#10;&#10;AI-generated content may be incorrect.">
            <a:extLst>
              <a:ext uri="{FF2B5EF4-FFF2-40B4-BE49-F238E27FC236}">
                <a16:creationId xmlns:a16="http://schemas.microsoft.com/office/drawing/2014/main" id="{AD1E4184-89BF-6FF5-DF6A-DD904EC885E4}"/>
              </a:ext>
            </a:extLst>
          </p:cNvPr>
          <p:cNvPicPr>
            <a:picLocks noGrp="1" noChangeAspect="1"/>
          </p:cNvPicPr>
          <p:nvPr>
            <p:ph idx="4294967295"/>
          </p:nvPr>
        </p:nvPicPr>
        <p:blipFill>
          <a:blip r:embed="rId3"/>
          <a:stretch>
            <a:fillRect/>
          </a:stretch>
        </p:blipFill>
        <p:spPr>
          <a:xfrm>
            <a:off x="1223169" y="1886383"/>
            <a:ext cx="9745662" cy="3085233"/>
          </a:xfrm>
          <a:prstGeom prst="rect">
            <a:avLst/>
          </a:prstGeom>
        </p:spPr>
      </p:pic>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7" name="TextBox 6">
            <a:extLst>
              <a:ext uri="{FF2B5EF4-FFF2-40B4-BE49-F238E27FC236}">
                <a16:creationId xmlns:a16="http://schemas.microsoft.com/office/drawing/2014/main" id="{A860527F-1B75-B6A9-4530-FB3AEB6342DE}"/>
              </a:ext>
            </a:extLst>
          </p:cNvPr>
          <p:cNvSpPr txBox="1"/>
          <p:nvPr/>
        </p:nvSpPr>
        <p:spPr>
          <a:xfrm>
            <a:off x="1303283" y="5160579"/>
            <a:ext cx="6526924" cy="954107"/>
          </a:xfrm>
          <a:prstGeom prst="rect">
            <a:avLst/>
          </a:prstGeom>
          <a:noFill/>
        </p:spPr>
        <p:txBody>
          <a:bodyPr wrap="square" rtlCol="0">
            <a:spAutoFit/>
          </a:bodyPr>
          <a:lstStyle/>
          <a:p>
            <a:pPr marL="285750" indent="-285750">
              <a:buFont typeface="Arial" panose="020B0604020202020204" pitchFamily="34" charset="0"/>
              <a:buChar char="•"/>
            </a:pPr>
            <a:r>
              <a:rPr lang="en-US" sz="2800" dirty="0"/>
              <a:t>Query results showing records for launch sites beginning with ‘CCA’.</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pic>
        <p:nvPicPr>
          <p:cNvPr id="6" name="Content Placeholder 5" descr="A screen shot of a computer&#10;&#10;AI-generated content may be incorrect.">
            <a:extLst>
              <a:ext uri="{FF2B5EF4-FFF2-40B4-BE49-F238E27FC236}">
                <a16:creationId xmlns:a16="http://schemas.microsoft.com/office/drawing/2014/main" id="{EC185AF9-56CF-BF86-FA4F-3683F84CA895}"/>
              </a:ext>
            </a:extLst>
          </p:cNvPr>
          <p:cNvPicPr>
            <a:picLocks noGrp="1" noChangeAspect="1"/>
          </p:cNvPicPr>
          <p:nvPr>
            <p:ph idx="4294967295"/>
          </p:nvPr>
        </p:nvPicPr>
        <p:blipFill>
          <a:blip r:embed="rId3"/>
          <a:stretch>
            <a:fillRect/>
          </a:stretch>
        </p:blipFill>
        <p:spPr>
          <a:xfrm>
            <a:off x="1123656" y="2715368"/>
            <a:ext cx="3330281" cy="1427264"/>
          </a:xfrm>
          <a:prstGeom prst="rect">
            <a:avLst/>
          </a:prstGeom>
        </p:spPr>
      </p:pic>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7" name="TextBox 6">
            <a:extLst>
              <a:ext uri="{FF2B5EF4-FFF2-40B4-BE49-F238E27FC236}">
                <a16:creationId xmlns:a16="http://schemas.microsoft.com/office/drawing/2014/main" id="{6CA3BB03-B522-D81A-C12D-B697F88006AE}"/>
              </a:ext>
            </a:extLst>
          </p:cNvPr>
          <p:cNvSpPr txBox="1"/>
          <p:nvPr/>
        </p:nvSpPr>
        <p:spPr>
          <a:xfrm>
            <a:off x="5859516" y="2715368"/>
            <a:ext cx="4209393" cy="1384995"/>
          </a:xfrm>
          <a:prstGeom prst="rect">
            <a:avLst/>
          </a:prstGeom>
          <a:noFill/>
        </p:spPr>
        <p:txBody>
          <a:bodyPr wrap="square" rtlCol="0">
            <a:spAutoFit/>
          </a:bodyPr>
          <a:lstStyle/>
          <a:p>
            <a:pPr marL="285750" indent="-285750">
              <a:buFont typeface="Arial" panose="020B0604020202020204" pitchFamily="34" charset="0"/>
              <a:buChar char="•"/>
            </a:pPr>
            <a:r>
              <a:rPr lang="en-US" sz="2800" dirty="0"/>
              <a:t>Query result showing the total payload mass carried by NASA boosters.</a:t>
            </a: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7810" y="2670545"/>
            <a:ext cx="4122879" cy="2063202"/>
          </a:xfrm>
          <a:prstGeom prst="rect">
            <a:avLst/>
          </a:prstGeom>
        </p:spPr>
        <p:txBody>
          <a:bodyPr>
            <a:normAutofit/>
          </a:bodyPr>
          <a:lstStyle/>
          <a:p>
            <a:pPr>
              <a:lnSpc>
                <a:spcPct val="100000"/>
              </a:lnSpc>
              <a:spcBef>
                <a:spcPts val="1400"/>
              </a:spcBef>
            </a:pPr>
            <a:r>
              <a:rPr lang="en-US" dirty="0">
                <a:solidFill>
                  <a:schemeClr val="accent3">
                    <a:lumMod val="25000"/>
                  </a:schemeClr>
                </a:solidFill>
              </a:rPr>
              <a:t>Query result showing the average payload mass carried by booster version F9 v1.1</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descr="A screenshot of a computer&#10;&#10;AI-generated content may be incorrect.">
            <a:extLst>
              <a:ext uri="{FF2B5EF4-FFF2-40B4-BE49-F238E27FC236}">
                <a16:creationId xmlns:a16="http://schemas.microsoft.com/office/drawing/2014/main" id="{1E97FCDA-3E6B-58C9-5531-BE1CE68DF0F6}"/>
              </a:ext>
            </a:extLst>
          </p:cNvPr>
          <p:cNvPicPr>
            <a:picLocks noChangeAspect="1"/>
          </p:cNvPicPr>
          <p:nvPr/>
        </p:nvPicPr>
        <p:blipFill>
          <a:blip r:embed="rId3"/>
          <a:stretch>
            <a:fillRect/>
          </a:stretch>
        </p:blipFill>
        <p:spPr>
          <a:xfrm>
            <a:off x="1008196" y="2670545"/>
            <a:ext cx="4122880" cy="1516909"/>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96000" y="2788091"/>
            <a:ext cx="3762703" cy="2585101"/>
          </a:xfrm>
          <a:prstGeom prst="rect">
            <a:avLst/>
          </a:prstGeom>
        </p:spPr>
        <p:txBody>
          <a:bodyPr lIns="91440" tIns="45720" rIns="91440" bIns="45720" anchor="t">
            <a:normAutofit/>
          </a:bodyPr>
          <a:lstStyle/>
          <a:p>
            <a:pPr>
              <a:lnSpc>
                <a:spcPct val="100000"/>
              </a:lnSpc>
              <a:spcBef>
                <a:spcPts val="1400"/>
              </a:spcBef>
            </a:pPr>
            <a:r>
              <a:rPr lang="en-US" dirty="0">
                <a:solidFill>
                  <a:schemeClr val="accent3">
                    <a:lumMod val="25000"/>
                  </a:schemeClr>
                </a:solidFill>
              </a:rPr>
              <a:t>Query results showing the date of the first successful landing outcome on a ground pad.</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descr="A close up of a text&#10;&#10;AI-generated content may be incorrect.">
            <a:extLst>
              <a:ext uri="{FF2B5EF4-FFF2-40B4-BE49-F238E27FC236}">
                <a16:creationId xmlns:a16="http://schemas.microsoft.com/office/drawing/2014/main" id="{904A90A7-88B9-9157-0C84-B39CAE3E5B8E}"/>
              </a:ext>
            </a:extLst>
          </p:cNvPr>
          <p:cNvPicPr>
            <a:picLocks noChangeAspect="1"/>
          </p:cNvPicPr>
          <p:nvPr/>
        </p:nvPicPr>
        <p:blipFill>
          <a:blip r:embed="rId3"/>
          <a:stretch>
            <a:fillRect/>
          </a:stretch>
        </p:blipFill>
        <p:spPr>
          <a:xfrm>
            <a:off x="1254852" y="2788091"/>
            <a:ext cx="3648250" cy="128181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96000" y="1739891"/>
            <a:ext cx="5189611" cy="4285681"/>
          </a:xfrm>
          <a:prstGeom prst="rect">
            <a:avLst/>
          </a:prstGeom>
        </p:spPr>
        <p:txBody>
          <a:bodyPr lIns="91440" tIns="45720" rIns="91440" bIns="45720" anchor="t">
            <a:normAutofit/>
          </a:bodyPr>
          <a:lstStyle/>
          <a:p>
            <a:pPr>
              <a:lnSpc>
                <a:spcPct val="100000"/>
              </a:lnSpc>
              <a:spcBef>
                <a:spcPts val="1400"/>
              </a:spcBef>
            </a:pPr>
            <a:r>
              <a:rPr lang="en-US" dirty="0">
                <a:solidFill>
                  <a:schemeClr val="accent3">
                    <a:lumMod val="25000"/>
                  </a:schemeClr>
                </a:solidFill>
              </a:rPr>
              <a:t>Query result showing the names of boosters which have successfully landed on drone ship and had payload mass greater than 4000 but less than 6000</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descr="A screenshot of a phone&#10;&#10;AI-generated content may be incorrect.">
            <a:extLst>
              <a:ext uri="{FF2B5EF4-FFF2-40B4-BE49-F238E27FC236}">
                <a16:creationId xmlns:a16="http://schemas.microsoft.com/office/drawing/2014/main" id="{EEEEE8D4-98CB-8692-DC65-12D805461E2F}"/>
              </a:ext>
            </a:extLst>
          </p:cNvPr>
          <p:cNvPicPr>
            <a:picLocks noChangeAspect="1"/>
          </p:cNvPicPr>
          <p:nvPr/>
        </p:nvPicPr>
        <p:blipFill>
          <a:blip r:embed="rId3"/>
          <a:stretch>
            <a:fillRect/>
          </a:stretch>
        </p:blipFill>
        <p:spPr>
          <a:xfrm>
            <a:off x="1271752" y="1739891"/>
            <a:ext cx="3182281" cy="4127324"/>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903" y="1527142"/>
            <a:ext cx="9627398" cy="4223209"/>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Existing SpaceX data was used to build models that aimed to predict whether first-stage boosters would land successfully.  The data was first processed, and exploratory data analysis was used to determine which features might be of importance. The data was split into training and testing datasets to assess how well the model performed with unseen data. Logistic Regression(LR), Support Vector Machine(SVM), and K-Nearest-Neighbors(KNN) models were trained and tuned using </a:t>
            </a:r>
            <a:r>
              <a:rPr lang="en-US" sz="2200" dirty="0" err="1">
                <a:solidFill>
                  <a:schemeClr val="accent3">
                    <a:lumMod val="25000"/>
                  </a:schemeClr>
                </a:solidFill>
                <a:latin typeface="Abadi" panose="020B0604020104020204" pitchFamily="34" charset="0"/>
              </a:rPr>
              <a:t>GridSearchCV</a:t>
            </a:r>
            <a:r>
              <a:rPr lang="en-US" sz="2200" dirty="0">
                <a:solidFill>
                  <a:schemeClr val="accent3">
                    <a:lumMod val="25000"/>
                  </a:schemeClr>
                </a:solidFill>
                <a:latin typeface="Abadi" panose="020B0604020104020204" pitchFamily="34" charset="0"/>
              </a:rPr>
              <a:t> to determine the optimal parameters. </a:t>
            </a:r>
          </a:p>
          <a:p>
            <a:pPr>
              <a:lnSpc>
                <a:spcPct val="100000"/>
              </a:lnSpc>
              <a:spcBef>
                <a:spcPts val="1400"/>
              </a:spcBef>
            </a:pPr>
            <a:r>
              <a:rPr lang="en-US" sz="2200" dirty="0">
                <a:solidFill>
                  <a:schemeClr val="accent3">
                    <a:lumMod val="25000"/>
                  </a:schemeClr>
                </a:solidFill>
                <a:latin typeface="Abadi" panose="020B0604020104020204" pitchFamily="34" charset="0"/>
              </a:rPr>
              <a:t>It was found that LR, SVM, and KNN models all performed equally well on the testing data at predicting successful landings, with 83.3% accuracy. A decision tree model most closely fits the training data at 89.1% accuracy. However, it performed poorly on the testing data, with an accuracy of 72.2%.</a:t>
            </a: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674069" y="2493709"/>
            <a:ext cx="4419599" cy="4351338"/>
          </a:xfrm>
          <a:prstGeom prst="rect">
            <a:avLst/>
          </a:prstGeom>
        </p:spPr>
        <p:txBody>
          <a:bodyPr>
            <a:normAutofit/>
          </a:bodyPr>
          <a:lstStyle/>
          <a:p>
            <a:pPr>
              <a:lnSpc>
                <a:spcPct val="100000"/>
              </a:lnSpc>
              <a:spcBef>
                <a:spcPts val="1400"/>
              </a:spcBef>
            </a:pPr>
            <a:r>
              <a:rPr lang="en-US" sz="2400" dirty="0">
                <a:solidFill>
                  <a:schemeClr val="accent3">
                    <a:lumMod val="25000"/>
                  </a:schemeClr>
                </a:solidFill>
              </a:rPr>
              <a:t>Query result showing the total number of successful and failed mission outcomes.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descr="A screenshot of a computer&#10;&#10;AI-generated content may be incorrect.">
            <a:extLst>
              <a:ext uri="{FF2B5EF4-FFF2-40B4-BE49-F238E27FC236}">
                <a16:creationId xmlns:a16="http://schemas.microsoft.com/office/drawing/2014/main" id="{70C59F4C-F7DA-4B51-9F22-782DDF748D73}"/>
              </a:ext>
            </a:extLst>
          </p:cNvPr>
          <p:cNvPicPr>
            <a:picLocks noChangeAspect="1"/>
          </p:cNvPicPr>
          <p:nvPr/>
        </p:nvPicPr>
        <p:blipFill>
          <a:blip r:embed="rId3"/>
          <a:stretch>
            <a:fillRect/>
          </a:stretch>
        </p:blipFill>
        <p:spPr>
          <a:xfrm>
            <a:off x="770011" y="2493709"/>
            <a:ext cx="5523113" cy="3015169"/>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96000" y="1463620"/>
            <a:ext cx="4419599" cy="4351338"/>
          </a:xfrm>
          <a:prstGeom prst="rect">
            <a:avLst/>
          </a:prstGeom>
        </p:spPr>
        <p:txBody>
          <a:bodyPr>
            <a:normAutofit/>
          </a:bodyPr>
          <a:lstStyle/>
          <a:p>
            <a:pPr>
              <a:lnSpc>
                <a:spcPct val="100000"/>
              </a:lnSpc>
              <a:spcBef>
                <a:spcPts val="1400"/>
              </a:spcBef>
            </a:pPr>
            <a:r>
              <a:rPr lang="en-US" sz="2400" dirty="0">
                <a:solidFill>
                  <a:schemeClr val="accent3">
                    <a:lumMod val="25000"/>
                  </a:schemeClr>
                </a:solidFill>
              </a:rPr>
              <a:t>Query result showing the names of the boosters that have carried the maximum payload mass</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descr="A screenshot of a phone&#10;&#10;AI-generated content may be incorrect.">
            <a:extLst>
              <a:ext uri="{FF2B5EF4-FFF2-40B4-BE49-F238E27FC236}">
                <a16:creationId xmlns:a16="http://schemas.microsoft.com/office/drawing/2014/main" id="{D943AE35-33B8-551A-F8E1-3E4AB1866CAB}"/>
              </a:ext>
            </a:extLst>
          </p:cNvPr>
          <p:cNvPicPr>
            <a:picLocks noChangeAspect="1"/>
          </p:cNvPicPr>
          <p:nvPr/>
        </p:nvPicPr>
        <p:blipFill>
          <a:blip r:embed="rId3"/>
          <a:stretch>
            <a:fillRect/>
          </a:stretch>
        </p:blipFill>
        <p:spPr>
          <a:xfrm>
            <a:off x="2422634" y="1463620"/>
            <a:ext cx="1776249" cy="5075348"/>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524495" y="4645572"/>
            <a:ext cx="7556443" cy="1673778"/>
          </a:xfrm>
          <a:prstGeom prst="rect">
            <a:avLst/>
          </a:prstGeom>
        </p:spPr>
        <p:txBody>
          <a:bodyPr lIns="91440" tIns="45720" rIns="91440" bIns="45720" anchor="t">
            <a:normAutofit/>
          </a:bodyPr>
          <a:lstStyle/>
          <a:p>
            <a:pPr>
              <a:lnSpc>
                <a:spcPct val="100000"/>
              </a:lnSpc>
              <a:spcBef>
                <a:spcPts val="1400"/>
              </a:spcBef>
            </a:pPr>
            <a:r>
              <a:rPr lang="en-US" sz="2400" dirty="0">
                <a:solidFill>
                  <a:schemeClr val="accent3">
                    <a:lumMod val="25000"/>
                  </a:schemeClr>
                </a:solidFill>
              </a:rPr>
              <a:t>Query result showing the failed landing outcomes on drone ships, their booster versions, and launch site names for the year 2015</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descr="A screenshot of a computer&#10;&#10;AI-generated content may be incorrect.">
            <a:extLst>
              <a:ext uri="{FF2B5EF4-FFF2-40B4-BE49-F238E27FC236}">
                <a16:creationId xmlns:a16="http://schemas.microsoft.com/office/drawing/2014/main" id="{339E5728-77BB-6DD3-2174-53F671185F20}"/>
              </a:ext>
            </a:extLst>
          </p:cNvPr>
          <p:cNvPicPr>
            <a:picLocks noChangeAspect="1"/>
          </p:cNvPicPr>
          <p:nvPr/>
        </p:nvPicPr>
        <p:blipFill>
          <a:blip r:embed="rId3"/>
          <a:stretch>
            <a:fillRect/>
          </a:stretch>
        </p:blipFill>
        <p:spPr>
          <a:xfrm>
            <a:off x="1524495" y="2424571"/>
            <a:ext cx="9006631" cy="200834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022428" y="1481989"/>
            <a:ext cx="4726900" cy="3566182"/>
          </a:xfrm>
          <a:prstGeom prst="rect">
            <a:avLst/>
          </a:prstGeom>
        </p:spPr>
        <p:txBody>
          <a:bodyPr lIns="91440" tIns="45720" rIns="91440" bIns="45720" anchor="t"/>
          <a:lstStyle/>
          <a:p>
            <a:pPr>
              <a:lnSpc>
                <a:spcPct val="100000"/>
              </a:lnSpc>
              <a:spcBef>
                <a:spcPts val="1400"/>
              </a:spcBef>
            </a:pPr>
            <a:r>
              <a:rPr lang="en-US" sz="2400" dirty="0">
                <a:solidFill>
                  <a:schemeClr val="accent3">
                    <a:lumMod val="25000"/>
                  </a:schemeClr>
                </a:solidFill>
              </a:rPr>
              <a:t>Query result displaying the counts of landing outcomes between the dates 6/4/2010 and 3/20/2017, in </a:t>
            </a:r>
            <a:r>
              <a:rPr lang="en-US" sz="2200" dirty="0">
                <a:solidFill>
                  <a:schemeClr val="accent3">
                    <a:lumMod val="25000"/>
                  </a:schemeClr>
                </a:solidFill>
                <a:latin typeface="Abadi"/>
              </a:rPr>
              <a:t>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6/4/2010 and 3/20/2017</a:t>
            </a:r>
          </a:p>
        </p:txBody>
      </p:sp>
      <p:pic>
        <p:nvPicPr>
          <p:cNvPr id="6" name="Picture 5" descr="A screenshot of a computer&#10;&#10;AI-generated content may be incorrect.">
            <a:extLst>
              <a:ext uri="{FF2B5EF4-FFF2-40B4-BE49-F238E27FC236}">
                <a16:creationId xmlns:a16="http://schemas.microsoft.com/office/drawing/2014/main" id="{7FD7F386-08FA-E766-4B50-B30D9F99D4E5}"/>
              </a:ext>
            </a:extLst>
          </p:cNvPr>
          <p:cNvPicPr>
            <a:picLocks noChangeAspect="1"/>
          </p:cNvPicPr>
          <p:nvPr/>
        </p:nvPicPr>
        <p:blipFill>
          <a:blip r:embed="rId3"/>
          <a:stretch>
            <a:fillRect/>
          </a:stretch>
        </p:blipFill>
        <p:spPr>
          <a:xfrm>
            <a:off x="981343" y="1481989"/>
            <a:ext cx="4431485" cy="486286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pic>
        <p:nvPicPr>
          <p:cNvPr id="6" name="Content Placeholder 5" descr="A map of the united states&#10;&#10;AI-generated content may be incorrect.">
            <a:extLst>
              <a:ext uri="{FF2B5EF4-FFF2-40B4-BE49-F238E27FC236}">
                <a16:creationId xmlns:a16="http://schemas.microsoft.com/office/drawing/2014/main" id="{6674EFCE-D252-4DB3-032D-F77C1DFDBCDE}"/>
              </a:ext>
            </a:extLst>
          </p:cNvPr>
          <p:cNvPicPr>
            <a:picLocks noGrp="1" noChangeAspect="1"/>
          </p:cNvPicPr>
          <p:nvPr>
            <p:ph idx="4294967295"/>
          </p:nvPr>
        </p:nvPicPr>
        <p:blipFill>
          <a:blip r:embed="rId3"/>
          <a:stretch>
            <a:fillRect/>
          </a:stretch>
        </p:blipFill>
        <p:spPr>
          <a:xfrm>
            <a:off x="912708" y="1460843"/>
            <a:ext cx="7258263" cy="3899433"/>
          </a:xfrm>
          <a:prstGeom prst="rect">
            <a:avLst/>
          </a:prstGeom>
        </p:spPr>
      </p:pic>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Showing All Launch Sites</a:t>
            </a:r>
          </a:p>
        </p:txBody>
      </p:sp>
      <p:sp>
        <p:nvSpPr>
          <p:cNvPr id="7" name="TextBox 6">
            <a:extLst>
              <a:ext uri="{FF2B5EF4-FFF2-40B4-BE49-F238E27FC236}">
                <a16:creationId xmlns:a16="http://schemas.microsoft.com/office/drawing/2014/main" id="{8A0A2E2B-EBCF-6D56-C004-FB717EC8F94E}"/>
              </a:ext>
            </a:extLst>
          </p:cNvPr>
          <p:cNvSpPr txBox="1"/>
          <p:nvPr/>
        </p:nvSpPr>
        <p:spPr>
          <a:xfrm>
            <a:off x="8252316" y="1608083"/>
            <a:ext cx="3668111" cy="2677656"/>
          </a:xfrm>
          <a:prstGeom prst="rect">
            <a:avLst/>
          </a:prstGeom>
          <a:noFill/>
        </p:spPr>
        <p:txBody>
          <a:bodyPr wrap="square" rtlCol="0">
            <a:spAutoFit/>
          </a:bodyPr>
          <a:lstStyle/>
          <a:p>
            <a:pPr marL="285750" indent="-285750">
              <a:buFont typeface="Arial" panose="020B0604020202020204" pitchFamily="34" charset="0"/>
              <a:buChar char="•"/>
            </a:pPr>
            <a:r>
              <a:rPr lang="en-US" sz="2400" dirty="0"/>
              <a:t>All launch sites are located towards the equator.</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t>Launch sites are also located in close proximity to the coastline</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pic>
        <p:nvPicPr>
          <p:cNvPr id="4" name="Content Placeholder 3" descr="A map with a spiral of points&#10;&#10;AI-generated content may be incorrect.">
            <a:extLst>
              <a:ext uri="{FF2B5EF4-FFF2-40B4-BE49-F238E27FC236}">
                <a16:creationId xmlns:a16="http://schemas.microsoft.com/office/drawing/2014/main" id="{BCDADFDA-BBFB-089B-ACD5-C1260F8F46B2}"/>
              </a:ext>
            </a:extLst>
          </p:cNvPr>
          <p:cNvPicPr>
            <a:picLocks noGrp="1" noChangeAspect="1"/>
          </p:cNvPicPr>
          <p:nvPr>
            <p:ph idx="4294967295"/>
          </p:nvPr>
        </p:nvPicPr>
        <p:blipFill>
          <a:blip r:embed="rId3"/>
          <a:stretch>
            <a:fillRect/>
          </a:stretch>
        </p:blipFill>
        <p:spPr>
          <a:xfrm>
            <a:off x="969264" y="1380967"/>
            <a:ext cx="6341052" cy="4351338"/>
          </a:xfrm>
          <a:prstGeom prst="rect">
            <a:avLst/>
          </a:prstGeom>
        </p:spPr>
      </p:pic>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Showing Launch Site Success Rate</a:t>
            </a:r>
          </a:p>
        </p:txBody>
      </p:sp>
      <p:sp>
        <p:nvSpPr>
          <p:cNvPr id="6" name="TextBox 5">
            <a:extLst>
              <a:ext uri="{FF2B5EF4-FFF2-40B4-BE49-F238E27FC236}">
                <a16:creationId xmlns:a16="http://schemas.microsoft.com/office/drawing/2014/main" id="{08C44078-2CFA-3F57-6E0D-D22FE08DA8AD}"/>
              </a:ext>
            </a:extLst>
          </p:cNvPr>
          <p:cNvSpPr txBox="1"/>
          <p:nvPr/>
        </p:nvSpPr>
        <p:spPr>
          <a:xfrm>
            <a:off x="7546428" y="1671145"/>
            <a:ext cx="3911544" cy="1938992"/>
          </a:xfrm>
          <a:prstGeom prst="rect">
            <a:avLst/>
          </a:prstGeom>
          <a:noFill/>
        </p:spPr>
        <p:txBody>
          <a:bodyPr wrap="square" rtlCol="0">
            <a:spAutoFit/>
          </a:bodyPr>
          <a:lstStyle/>
          <a:p>
            <a:pPr marL="285750" indent="-285750">
              <a:buFont typeface="Arial" panose="020B0604020202020204" pitchFamily="34" charset="0"/>
              <a:buChar char="•"/>
            </a:pPr>
            <a:r>
              <a:rPr lang="en-US" sz="2400" dirty="0">
                <a:solidFill>
                  <a:srgbClr val="00B050"/>
                </a:solidFill>
              </a:rPr>
              <a:t>Green dots represent a successful landing</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r>
              <a:rPr lang="en-US" sz="2400" dirty="0">
                <a:solidFill>
                  <a:srgbClr val="FF0000"/>
                </a:solidFill>
              </a:rPr>
              <a:t>Red dots represent failed landings</a:t>
            </a:r>
          </a:p>
        </p:txBody>
      </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Content Placeholder 3" descr="A map of a city&#10;&#10;AI-generated content may be incorrect.">
            <a:extLst>
              <a:ext uri="{FF2B5EF4-FFF2-40B4-BE49-F238E27FC236}">
                <a16:creationId xmlns:a16="http://schemas.microsoft.com/office/drawing/2014/main" id="{EAC17F34-6037-065B-08FD-F3519B432300}"/>
              </a:ext>
            </a:extLst>
          </p:cNvPr>
          <p:cNvPicPr>
            <a:picLocks noGrp="1" noChangeAspect="1"/>
          </p:cNvPicPr>
          <p:nvPr>
            <p:ph idx="4294967295"/>
          </p:nvPr>
        </p:nvPicPr>
        <p:blipFill>
          <a:blip r:embed="rId3"/>
          <a:stretch>
            <a:fillRect/>
          </a:stretch>
        </p:blipFill>
        <p:spPr>
          <a:xfrm>
            <a:off x="958774" y="1399223"/>
            <a:ext cx="5896426" cy="4801880"/>
          </a:xfrm>
          <a:prstGeom prst="rect">
            <a:avLst/>
          </a:prstGeom>
        </p:spPr>
      </p:pic>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Folium Map Showing Distance from Launch Site to Coastline</a:t>
            </a:r>
          </a:p>
        </p:txBody>
      </p:sp>
      <p:sp>
        <p:nvSpPr>
          <p:cNvPr id="6" name="TextBox 5">
            <a:extLst>
              <a:ext uri="{FF2B5EF4-FFF2-40B4-BE49-F238E27FC236}">
                <a16:creationId xmlns:a16="http://schemas.microsoft.com/office/drawing/2014/main" id="{DBB2E77B-828D-4BF3-6051-AF97EB34B4AE}"/>
              </a:ext>
            </a:extLst>
          </p:cNvPr>
          <p:cNvSpPr txBox="1"/>
          <p:nvPr/>
        </p:nvSpPr>
        <p:spPr>
          <a:xfrm>
            <a:off x="7367752" y="2026055"/>
            <a:ext cx="4247875" cy="1200329"/>
          </a:xfrm>
          <a:prstGeom prst="rect">
            <a:avLst/>
          </a:prstGeom>
          <a:noFill/>
        </p:spPr>
        <p:txBody>
          <a:bodyPr wrap="square" rtlCol="0">
            <a:spAutoFit/>
          </a:bodyPr>
          <a:lstStyle/>
          <a:p>
            <a:pPr marL="342900" indent="-342900">
              <a:buFont typeface="Arial" panose="020B0604020202020204" pitchFamily="34" charset="0"/>
              <a:buChar char="•"/>
            </a:pPr>
            <a:r>
              <a:rPr lang="en-US" sz="2400" dirty="0"/>
              <a:t>The distance line highlights the proximity to the coastline (1.54 km)</a:t>
            </a:r>
          </a:p>
        </p:txBody>
      </p:sp>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Successful Landings by Site</a:t>
            </a:r>
          </a:p>
        </p:txBody>
      </p:sp>
      <p:pic>
        <p:nvPicPr>
          <p:cNvPr id="7" name="Picture 6" descr="A colorful pie chart with numbers&#10;&#10;AI-generated content may be incorrect.">
            <a:extLst>
              <a:ext uri="{FF2B5EF4-FFF2-40B4-BE49-F238E27FC236}">
                <a16:creationId xmlns:a16="http://schemas.microsoft.com/office/drawing/2014/main" id="{460FD0BD-07A4-A605-4810-88728FEA7D2F}"/>
              </a:ext>
            </a:extLst>
          </p:cNvPr>
          <p:cNvPicPr>
            <a:picLocks noChangeAspect="1"/>
          </p:cNvPicPr>
          <p:nvPr/>
        </p:nvPicPr>
        <p:blipFill>
          <a:blip r:embed="rId3"/>
          <a:stretch>
            <a:fillRect/>
          </a:stretch>
        </p:blipFill>
        <p:spPr>
          <a:xfrm>
            <a:off x="890751" y="1532076"/>
            <a:ext cx="10410497" cy="3365745"/>
          </a:xfrm>
          <a:prstGeom prst="rect">
            <a:avLst/>
          </a:prstGeom>
        </p:spPr>
      </p:pic>
      <p:sp>
        <p:nvSpPr>
          <p:cNvPr id="10" name="TextBox 9">
            <a:extLst>
              <a:ext uri="{FF2B5EF4-FFF2-40B4-BE49-F238E27FC236}">
                <a16:creationId xmlns:a16="http://schemas.microsoft.com/office/drawing/2014/main" id="{F360B861-7984-BEEB-4E0E-BD79F0A4065A}"/>
              </a:ext>
            </a:extLst>
          </p:cNvPr>
          <p:cNvSpPr txBox="1"/>
          <p:nvPr/>
        </p:nvSpPr>
        <p:spPr>
          <a:xfrm>
            <a:off x="890751" y="5087007"/>
            <a:ext cx="10394860"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Site “KSC LC-39A” has the most successful landings</a:t>
            </a:r>
          </a:p>
        </p:txBody>
      </p:sp>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772105"/>
            <a:ext cx="9514482" cy="331378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dirty="0">
                <a:solidFill>
                  <a:schemeClr val="accent3">
                    <a:lumMod val="25000"/>
                  </a:schemeClr>
                </a:solidFill>
                <a:latin typeface="Abadi" panose="020B0604020104020204" pitchFamily="34" charset="0"/>
              </a:rPr>
              <a:t>SpaceX is currently the most successful company involved in space travel. Their success is due in part to their relatively inexpensive launch costs, as compared to their competition. A major reason for these lower prices is the ability to successfully land first-stage boosters and reuse them.</a:t>
            </a:r>
          </a:p>
          <a:p>
            <a:pPr>
              <a:spcBef>
                <a:spcPts val="1400"/>
              </a:spcBef>
            </a:pPr>
            <a:endParaRPr lang="en-US" sz="2200" dirty="0">
              <a:solidFill>
                <a:schemeClr val="accent3">
                  <a:lumMod val="25000"/>
                </a:schemeClr>
              </a:solidFill>
              <a:latin typeface="Abadi" panose="020B0604020104020204" pitchFamily="34" charset="0"/>
            </a:endParaRPr>
          </a:p>
          <a:p>
            <a:pPr>
              <a:spcBef>
                <a:spcPts val="1400"/>
              </a:spcBef>
            </a:pPr>
            <a:r>
              <a:rPr lang="en-US" sz="2200" dirty="0">
                <a:solidFill>
                  <a:schemeClr val="accent3">
                    <a:lumMod val="25000"/>
                  </a:schemeClr>
                </a:solidFill>
                <a:latin typeface="Abadi" panose="020B0604020104020204" pitchFamily="34" charset="0"/>
              </a:rPr>
              <a:t>To predict the price of a launch, we must predict whether the first booster will land successfully. Using existing data, we can determine how factors such as payload mass, launch site, and orbit affect landing success. We will also determine the best algorithm for predicting landing success.</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pic>
        <p:nvPicPr>
          <p:cNvPr id="4" name="Content Placeholder 3" descr="A blue and red pie chart&#10;&#10;AI-generated content may be incorrect.">
            <a:extLst>
              <a:ext uri="{FF2B5EF4-FFF2-40B4-BE49-F238E27FC236}">
                <a16:creationId xmlns:a16="http://schemas.microsoft.com/office/drawing/2014/main" id="{A91AAD2E-FAEA-707C-27F7-DCCB84E61E31}"/>
              </a:ext>
            </a:extLst>
          </p:cNvPr>
          <p:cNvPicPr>
            <a:picLocks noGrp="1" noChangeAspect="1"/>
          </p:cNvPicPr>
          <p:nvPr>
            <p:ph idx="4294967295"/>
          </p:nvPr>
        </p:nvPicPr>
        <p:blipFill>
          <a:blip r:embed="rId3"/>
          <a:stretch>
            <a:fillRect/>
          </a:stretch>
        </p:blipFill>
        <p:spPr>
          <a:xfrm>
            <a:off x="947656" y="1471734"/>
            <a:ext cx="10296688" cy="3415575"/>
          </a:xfrm>
          <a:prstGeom prst="rect">
            <a:avLst/>
          </a:prstGeom>
        </p:spPr>
      </p:pic>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Landing Success Rate for “KSC LC-39A”</a:t>
            </a:r>
          </a:p>
        </p:txBody>
      </p:sp>
      <p:sp>
        <p:nvSpPr>
          <p:cNvPr id="9" name="TextBox 8">
            <a:extLst>
              <a:ext uri="{FF2B5EF4-FFF2-40B4-BE49-F238E27FC236}">
                <a16:creationId xmlns:a16="http://schemas.microsoft.com/office/drawing/2014/main" id="{EB71D193-CA65-478A-72BD-8CDD702ED641}"/>
              </a:ext>
            </a:extLst>
          </p:cNvPr>
          <p:cNvSpPr txBox="1"/>
          <p:nvPr/>
        </p:nvSpPr>
        <p:spPr>
          <a:xfrm>
            <a:off x="947656" y="5192110"/>
            <a:ext cx="10337955" cy="461665"/>
          </a:xfrm>
          <a:prstGeom prst="rect">
            <a:avLst/>
          </a:prstGeom>
          <a:noFill/>
        </p:spPr>
        <p:txBody>
          <a:bodyPr wrap="square" rtlCol="0">
            <a:spAutoFit/>
          </a:bodyPr>
          <a:lstStyle/>
          <a:p>
            <a:pPr marL="342900" indent="-342900">
              <a:buFont typeface="Arial" panose="020B0604020202020204" pitchFamily="34" charset="0"/>
              <a:buChar char="•"/>
            </a:pPr>
            <a:r>
              <a:rPr lang="en-US" sz="2400" dirty="0"/>
              <a:t>Site “KSC LC-39A” has a success rate of 76.9%</a:t>
            </a:r>
          </a:p>
        </p:txBody>
      </p:sp>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dirty="0"/>
          </a:p>
        </p:txBody>
      </p:sp>
      <p:pic>
        <p:nvPicPr>
          <p:cNvPr id="4" name="Content Placeholder 3" descr="A screenshot of a computer&#10;&#10;AI-generated content may be incorrect.">
            <a:extLst>
              <a:ext uri="{FF2B5EF4-FFF2-40B4-BE49-F238E27FC236}">
                <a16:creationId xmlns:a16="http://schemas.microsoft.com/office/drawing/2014/main" id="{5536DBC8-0E6B-F63D-3E60-E2E45C85D8E2}"/>
              </a:ext>
            </a:extLst>
          </p:cNvPr>
          <p:cNvPicPr>
            <a:picLocks noGrp="1" noChangeAspect="1"/>
          </p:cNvPicPr>
          <p:nvPr>
            <p:ph idx="4294967295"/>
          </p:nvPr>
        </p:nvPicPr>
        <p:blipFill>
          <a:blip r:embed="rId3"/>
          <a:stretch>
            <a:fillRect/>
          </a:stretch>
        </p:blipFill>
        <p:spPr>
          <a:xfrm>
            <a:off x="979151" y="1380967"/>
            <a:ext cx="6406135" cy="4644606"/>
          </a:xfrm>
          <a:prstGeom prst="rect">
            <a:avLst/>
          </a:prstGeom>
        </p:spPr>
      </p:pic>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vs Landing Success</a:t>
            </a:r>
          </a:p>
        </p:txBody>
      </p:sp>
      <p:sp>
        <p:nvSpPr>
          <p:cNvPr id="7" name="TextBox 6">
            <a:extLst>
              <a:ext uri="{FF2B5EF4-FFF2-40B4-BE49-F238E27FC236}">
                <a16:creationId xmlns:a16="http://schemas.microsoft.com/office/drawing/2014/main" id="{736AD9AF-AECF-E02B-CC15-53109C5C30ED}"/>
              </a:ext>
            </a:extLst>
          </p:cNvPr>
          <p:cNvSpPr txBox="1"/>
          <p:nvPr/>
        </p:nvSpPr>
        <p:spPr>
          <a:xfrm>
            <a:off x="7678867" y="1859340"/>
            <a:ext cx="3779105" cy="1569660"/>
          </a:xfrm>
          <a:prstGeom prst="rect">
            <a:avLst/>
          </a:prstGeom>
          <a:noFill/>
        </p:spPr>
        <p:txBody>
          <a:bodyPr wrap="square" rtlCol="0">
            <a:spAutoFit/>
          </a:bodyPr>
          <a:lstStyle/>
          <a:p>
            <a:pPr marL="285750" indent="-285750">
              <a:buFont typeface="Arial" panose="020B0604020202020204" pitchFamily="34" charset="0"/>
              <a:buChar char="•"/>
            </a:pPr>
            <a:r>
              <a:rPr lang="en-US" sz="2400" dirty="0"/>
              <a:t>Higher payloads resulted in a higher rate of success</a:t>
            </a:r>
          </a:p>
          <a:p>
            <a:pPr marL="285750" indent="-285750">
              <a:buFont typeface="Arial" panose="020B0604020202020204" pitchFamily="34" charset="0"/>
              <a:buChar char="•"/>
            </a:pPr>
            <a:endParaRPr lang="en-US" sz="2400" dirty="0"/>
          </a:p>
          <a:p>
            <a:pPr marL="285750"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8068386" y="1608082"/>
            <a:ext cx="4123614" cy="2982336"/>
          </a:xfrm>
          <a:prstGeom prst="rect">
            <a:avLst/>
          </a:prstGeom>
        </p:spPr>
        <p:txBody>
          <a:bodyPr vert="horz" lIns="91440" tIns="45720" rIns="91440" bIns="45720" rtlCol="0" anchor="t">
            <a:normAutofit/>
          </a:bodyPr>
          <a:lstStyle/>
          <a:p>
            <a:pPr>
              <a:lnSpc>
                <a:spcPct val="100000"/>
              </a:lnSpc>
              <a:spcBef>
                <a:spcPts val="1400"/>
              </a:spcBef>
            </a:pPr>
            <a:r>
              <a:rPr lang="en-US" sz="2400" dirty="0">
                <a:solidFill>
                  <a:schemeClr val="accent3">
                    <a:lumMod val="25000"/>
                  </a:schemeClr>
                </a:solidFill>
              </a:rPr>
              <a:t>Logistic Regression, SVM, KNN models all displayed approximately the same accuracy in predicting test data.</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descr="A graph of blue rectangular bars&#10;&#10;AI-generated content may be incorrect.">
            <a:extLst>
              <a:ext uri="{FF2B5EF4-FFF2-40B4-BE49-F238E27FC236}">
                <a16:creationId xmlns:a16="http://schemas.microsoft.com/office/drawing/2014/main" id="{288AECD0-9427-68D0-0FA2-3EA0C1A3B173}"/>
              </a:ext>
            </a:extLst>
          </p:cNvPr>
          <p:cNvPicPr>
            <a:picLocks noChangeAspect="1"/>
          </p:cNvPicPr>
          <p:nvPr/>
        </p:nvPicPr>
        <p:blipFill>
          <a:blip r:embed="rId3"/>
          <a:stretch>
            <a:fillRect/>
          </a:stretch>
        </p:blipFill>
        <p:spPr>
          <a:xfrm>
            <a:off x="885624" y="1479352"/>
            <a:ext cx="6849053" cy="4839998"/>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273158" y="1633167"/>
            <a:ext cx="3384716" cy="4040188"/>
          </a:xfrm>
          <a:prstGeom prst="rect">
            <a:avLst/>
          </a:prstGeom>
        </p:spPr>
        <p:txBody>
          <a:bodyPr>
            <a:normAutofit/>
          </a:bodyPr>
          <a:lstStyle/>
          <a:p>
            <a:pPr>
              <a:lnSpc>
                <a:spcPct val="100000"/>
              </a:lnSpc>
              <a:spcBef>
                <a:spcPts val="1400"/>
              </a:spcBef>
            </a:pPr>
            <a:r>
              <a:rPr lang="en-US" sz="2200" dirty="0">
                <a:solidFill>
                  <a:schemeClr val="accent3">
                    <a:lumMod val="25000"/>
                  </a:schemeClr>
                </a:solidFill>
              </a:rPr>
              <a:t>The confusion matrix shows that the mislabeled classes were false positives</a:t>
            </a:r>
            <a:r>
              <a:rPr lang="en-US" sz="2200" dirty="0">
                <a:solidFill>
                  <a:schemeClr val="accent3">
                    <a:lumMod val="25000"/>
                  </a:schemeClr>
                </a:solidFill>
                <a:latin typeface="Abadi" panose="020B0604020104020204" pitchFamily="34" charset="0"/>
              </a:rPr>
              <a:t>.</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descr="A diagram of a confused matrix&#10;&#10;AI-generated content may be incorrect.">
            <a:extLst>
              <a:ext uri="{FF2B5EF4-FFF2-40B4-BE49-F238E27FC236}">
                <a16:creationId xmlns:a16="http://schemas.microsoft.com/office/drawing/2014/main" id="{721529C0-CBFC-A144-A08C-B26CF36BAB21}"/>
              </a:ext>
            </a:extLst>
          </p:cNvPr>
          <p:cNvPicPr>
            <a:picLocks noChangeAspect="1"/>
          </p:cNvPicPr>
          <p:nvPr/>
        </p:nvPicPr>
        <p:blipFill>
          <a:blip r:embed="rId3"/>
          <a:stretch>
            <a:fillRect/>
          </a:stretch>
        </p:blipFill>
        <p:spPr>
          <a:xfrm>
            <a:off x="928023" y="1520442"/>
            <a:ext cx="5682502" cy="4348546"/>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614210" cy="4150519"/>
          </a:xfrm>
          <a:prstGeom prst="rect">
            <a:avLst/>
          </a:prstGeom>
        </p:spPr>
        <p:txBody>
          <a:bodyPr>
            <a:normAutofit/>
          </a:bodyPr>
          <a:lstStyle/>
          <a:p>
            <a:pPr>
              <a:lnSpc>
                <a:spcPct val="100000"/>
              </a:lnSpc>
              <a:spcBef>
                <a:spcPts val="1400"/>
              </a:spcBef>
            </a:pPr>
            <a:r>
              <a:rPr lang="en-US" sz="2400" dirty="0">
                <a:latin typeface="Abadi" panose="020B0604020104020204" pitchFamily="34" charset="0"/>
              </a:rPr>
              <a:t>The data can be most effectively modeled using KNN, SVM, or Logistic Regression</a:t>
            </a:r>
          </a:p>
          <a:p>
            <a:pPr>
              <a:lnSpc>
                <a:spcPct val="100000"/>
              </a:lnSpc>
              <a:spcBef>
                <a:spcPts val="1400"/>
              </a:spcBef>
            </a:pPr>
            <a:r>
              <a:rPr lang="en-US" sz="2400" dirty="0">
                <a:latin typeface="Abadi" panose="020B0604020104020204" pitchFamily="34" charset="0"/>
              </a:rPr>
              <a:t>Landing success rates have increased over time</a:t>
            </a:r>
          </a:p>
          <a:p>
            <a:pPr>
              <a:lnSpc>
                <a:spcPct val="100000"/>
              </a:lnSpc>
              <a:spcBef>
                <a:spcPts val="1400"/>
              </a:spcBef>
            </a:pPr>
            <a:r>
              <a:rPr lang="en-US" sz="2400" dirty="0">
                <a:latin typeface="Abadi" panose="020B0604020104020204" pitchFamily="34" charset="0"/>
              </a:rPr>
              <a:t>Payload mass has a positive correlation with landing success.</a:t>
            </a:r>
          </a:p>
          <a:p>
            <a:pPr>
              <a:lnSpc>
                <a:spcPct val="100000"/>
              </a:lnSpc>
              <a:spcBef>
                <a:spcPts val="1400"/>
              </a:spcBef>
            </a:pPr>
            <a:r>
              <a:rPr lang="en-US" sz="2400" dirty="0">
                <a:latin typeface="Abadi" panose="020B0604020104020204" pitchFamily="34" charset="0"/>
              </a:rPr>
              <a:t>KSC LC-39A has the highest success rate of all launch sites. </a:t>
            </a:r>
          </a:p>
          <a:p>
            <a:pPr>
              <a:lnSpc>
                <a:spcPct val="100000"/>
              </a:lnSpc>
              <a:spcBef>
                <a:spcPts val="1400"/>
              </a:spcBef>
            </a:pPr>
            <a:r>
              <a:rPr lang="en-US" sz="2400" dirty="0">
                <a:latin typeface="Abadi" panose="020B0604020104020204" pitchFamily="34" charset="0"/>
              </a:rPr>
              <a:t>Most launch sites are located near the equator and are in close proximity to the coast.</a:t>
            </a:r>
          </a:p>
          <a:p>
            <a:pPr>
              <a:lnSpc>
                <a:spcPct val="100000"/>
              </a:lnSpc>
              <a:spcBef>
                <a:spcPts val="1400"/>
              </a:spcBef>
            </a:pPr>
            <a:r>
              <a:rPr lang="en-US" sz="2400" dirty="0">
                <a:latin typeface="Abadi" panose="020B0604020104020204" pitchFamily="34" charset="0"/>
              </a:rPr>
              <a:t>Orbits ES-L1, GEO, HEO, and SSO have a100% success rate. </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387507"/>
            <a:ext cx="10023679" cy="5201829"/>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8000" dirty="0">
                <a:solidFill>
                  <a:schemeClr val="accent3">
                    <a:lumMod val="25000"/>
                  </a:schemeClr>
                </a:solidFill>
                <a:latin typeface="Abadi"/>
              </a:rPr>
              <a:t>Data collection methodology:</a:t>
            </a:r>
          </a:p>
          <a:p>
            <a:pPr lvl="1">
              <a:lnSpc>
                <a:spcPct val="120000"/>
              </a:lnSpc>
              <a:spcBef>
                <a:spcPts val="600"/>
              </a:spcBef>
            </a:pPr>
            <a:r>
              <a:rPr lang="en-US" sz="7200" dirty="0">
                <a:solidFill>
                  <a:schemeClr val="accent3">
                    <a:lumMod val="25000"/>
                  </a:schemeClr>
                </a:solidFill>
                <a:latin typeface="Abadi"/>
              </a:rPr>
              <a:t>SpaceX REST API</a:t>
            </a:r>
          </a:p>
          <a:p>
            <a:pPr lvl="1">
              <a:lnSpc>
                <a:spcPct val="120000"/>
              </a:lnSpc>
              <a:spcBef>
                <a:spcPts val="600"/>
              </a:spcBef>
            </a:pPr>
            <a:r>
              <a:rPr lang="en-US" sz="7200" dirty="0">
                <a:solidFill>
                  <a:schemeClr val="accent3">
                    <a:lumMod val="25000"/>
                  </a:schemeClr>
                </a:solidFill>
                <a:latin typeface="Abadi"/>
              </a:rPr>
              <a:t>Web scraping of Wikipedia pages</a:t>
            </a:r>
          </a:p>
          <a:p>
            <a:pPr>
              <a:lnSpc>
                <a:spcPct val="120000"/>
              </a:lnSpc>
              <a:spcBef>
                <a:spcPts val="1400"/>
              </a:spcBef>
            </a:pPr>
            <a:r>
              <a:rPr lang="en-US" sz="8000" dirty="0">
                <a:solidFill>
                  <a:schemeClr val="accent3">
                    <a:lumMod val="25000"/>
                  </a:schemeClr>
                </a:solidFill>
                <a:latin typeface="Abadi"/>
              </a:rPr>
              <a:t>Perform data wrangling:</a:t>
            </a:r>
          </a:p>
          <a:p>
            <a:pPr lvl="1">
              <a:lnSpc>
                <a:spcPct val="120000"/>
              </a:lnSpc>
              <a:spcBef>
                <a:spcPts val="600"/>
              </a:spcBef>
            </a:pPr>
            <a:r>
              <a:rPr lang="en-US" sz="7200" dirty="0">
                <a:solidFill>
                  <a:schemeClr val="tx1"/>
                </a:solidFill>
                <a:latin typeface="Abadi"/>
              </a:rPr>
              <a:t>Filtering data</a:t>
            </a:r>
          </a:p>
          <a:p>
            <a:pPr lvl="1">
              <a:lnSpc>
                <a:spcPct val="120000"/>
              </a:lnSpc>
              <a:spcBef>
                <a:spcPts val="600"/>
              </a:spcBef>
            </a:pPr>
            <a:r>
              <a:rPr lang="en-US" sz="7200" dirty="0">
                <a:solidFill>
                  <a:schemeClr val="tx1"/>
                </a:solidFill>
                <a:latin typeface="Abadi"/>
              </a:rPr>
              <a:t>Dealing with missing values</a:t>
            </a:r>
          </a:p>
          <a:p>
            <a:pPr lvl="1">
              <a:lnSpc>
                <a:spcPct val="120000"/>
              </a:lnSpc>
              <a:spcBef>
                <a:spcPts val="600"/>
              </a:spcBef>
            </a:pPr>
            <a:r>
              <a:rPr lang="en-US" sz="7200" dirty="0">
                <a:solidFill>
                  <a:schemeClr val="tx1"/>
                </a:solidFill>
                <a:latin typeface="Abadi"/>
              </a:rPr>
              <a:t>Using one-hot encoding for binary classification</a:t>
            </a:r>
          </a:p>
          <a:p>
            <a:pPr>
              <a:lnSpc>
                <a:spcPct val="120000"/>
              </a:lnSpc>
              <a:spcBef>
                <a:spcPts val="1400"/>
              </a:spcBef>
            </a:pPr>
            <a:r>
              <a:rPr lang="en-US" sz="8000" dirty="0">
                <a:solidFill>
                  <a:schemeClr val="tx1"/>
                </a:solidFill>
                <a:latin typeface="Abadi"/>
              </a:rPr>
              <a:t>Perform exploratory data analysis (EDA) using visualization and SQL</a:t>
            </a:r>
          </a:p>
          <a:p>
            <a:pPr>
              <a:lnSpc>
                <a:spcPct val="120000"/>
              </a:lnSpc>
              <a:spcBef>
                <a:spcPts val="1400"/>
              </a:spcBef>
            </a:pPr>
            <a:r>
              <a:rPr lang="en-US" sz="8000" dirty="0">
                <a:solidFill>
                  <a:schemeClr val="tx1"/>
                </a:solidFill>
                <a:latin typeface="Abadi"/>
              </a:rPr>
              <a:t>Perform interactive visual analytics using Folium and </a:t>
            </a:r>
            <a:r>
              <a:rPr lang="en-US" sz="8000" dirty="0" err="1">
                <a:solidFill>
                  <a:schemeClr val="tx1"/>
                </a:solidFill>
                <a:latin typeface="Abadi"/>
              </a:rPr>
              <a:t>Plotly</a:t>
            </a:r>
            <a:r>
              <a:rPr lang="en-US" sz="8000" dirty="0">
                <a:solidFill>
                  <a:schemeClr val="tx1"/>
                </a:solidFill>
                <a:latin typeface="Abadi"/>
              </a:rPr>
              <a:t> Dash</a:t>
            </a:r>
          </a:p>
          <a:p>
            <a:pPr>
              <a:lnSpc>
                <a:spcPct val="120000"/>
              </a:lnSpc>
              <a:spcBef>
                <a:spcPts val="1400"/>
              </a:spcBef>
            </a:pPr>
            <a:r>
              <a:rPr lang="en-US" sz="8000" dirty="0">
                <a:solidFill>
                  <a:schemeClr val="tx1"/>
                </a:solidFill>
                <a:latin typeface="Abadi"/>
              </a:rPr>
              <a:t>Perform predictive analysis using classification models</a:t>
            </a:r>
          </a:p>
          <a:p>
            <a:pPr lvl="1">
              <a:lnSpc>
                <a:spcPct val="120000"/>
              </a:lnSpc>
              <a:spcBef>
                <a:spcPts val="1400"/>
              </a:spcBef>
            </a:pPr>
            <a:r>
              <a:rPr lang="en-US" sz="7200" dirty="0">
                <a:solidFill>
                  <a:schemeClr val="tx1"/>
                </a:solidFill>
                <a:latin typeface="Abadi"/>
              </a:rPr>
              <a:t>Logarithmic Regression, Decision Tree, SVM, and KNN models were trained and tuned using </a:t>
            </a:r>
            <a:r>
              <a:rPr lang="en-US" sz="7200" dirty="0" err="1">
                <a:solidFill>
                  <a:schemeClr val="tx1"/>
                </a:solidFill>
                <a:latin typeface="Abadi"/>
              </a:rPr>
              <a:t>GridSearchCV</a:t>
            </a:r>
            <a:r>
              <a:rPr lang="en-US" sz="7200" dirty="0">
                <a:solidFill>
                  <a:schemeClr val="tx1"/>
                </a:solidFill>
                <a:latin typeface="Abadi"/>
              </a:rPr>
              <a:t> and then evaluated using unseen data.</a:t>
            </a:r>
          </a:p>
          <a:p>
            <a:pPr marL="457200" lvl="1" indent="0">
              <a:lnSpc>
                <a:spcPct val="120000"/>
              </a:lnSpc>
              <a:spcBef>
                <a:spcPts val="1400"/>
              </a:spcBef>
              <a:buNone/>
            </a:pPr>
            <a:endParaRPr lang="en-US" sz="7600" dirty="0">
              <a:solidFill>
                <a:schemeClr val="bg2">
                  <a:lumMod val="50000"/>
                </a:schemeClr>
              </a:solidFill>
              <a:latin typeface="Abadi"/>
            </a:endParaRPr>
          </a:p>
          <a:p>
            <a:pPr>
              <a:lnSpc>
                <a:spcPct val="120000"/>
              </a:lnSpc>
              <a:spcBef>
                <a:spcPts val="1400"/>
              </a:spcBef>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4351338"/>
          </a:xfrm>
          <a:prstGeom prst="rect">
            <a:avLst/>
          </a:prstGeom>
        </p:spPr>
        <p:txBody>
          <a:bodyPr/>
          <a:lstStyle/>
          <a:p>
            <a:pPr>
              <a:lnSpc>
                <a:spcPct val="100000"/>
              </a:lnSpc>
              <a:spcBef>
                <a:spcPts val="1400"/>
              </a:spcBef>
            </a:pPr>
            <a:r>
              <a:rPr lang="en-US" sz="2200" dirty="0">
                <a:solidFill>
                  <a:schemeClr val="accent3">
                    <a:lumMod val="25000"/>
                  </a:schemeClr>
                </a:solidFill>
                <a:latin typeface="Abadi" panose="020B0604020104020204" pitchFamily="34" charset="0"/>
              </a:rPr>
              <a:t>Data was first collected using the SpaceX REST API, specifically the “/launches/past” endpoint.  (</a:t>
            </a:r>
            <a:r>
              <a:rPr lang="en-US" sz="2200" dirty="0">
                <a:latin typeface="Abadi" panose="020B0604020104020204" pitchFamily="34" charset="0"/>
              </a:rPr>
              <a:t>api.spacexdata.com/v4/launches/past</a:t>
            </a:r>
            <a:r>
              <a:rPr lang="en-US" sz="2200" dirty="0">
                <a:solidFill>
                  <a:schemeClr val="accent3">
                    <a:lumMod val="25000"/>
                  </a:schemeClr>
                </a:solidFill>
                <a:latin typeface="Abadi" panose="020B0604020104020204" pitchFamily="34" charset="0"/>
              </a:rPr>
              <a:t>)</a:t>
            </a:r>
          </a:p>
          <a:p>
            <a:pPr lvl="1">
              <a:lnSpc>
                <a:spcPct val="100000"/>
              </a:lnSpc>
              <a:spcBef>
                <a:spcPts val="1400"/>
              </a:spcBef>
            </a:pPr>
            <a:r>
              <a:rPr lang="en-US" sz="2000" dirty="0">
                <a:solidFill>
                  <a:schemeClr val="accent3">
                    <a:lumMod val="25000"/>
                  </a:schemeClr>
                </a:solidFill>
                <a:latin typeface="Abadi" panose="020B0604020104020204" pitchFamily="34" charset="0"/>
              </a:rPr>
              <a:t>Columns collected</a:t>
            </a:r>
            <a:r>
              <a:rPr lang="en-US" sz="1800" dirty="0">
                <a:solidFill>
                  <a:schemeClr val="accent3">
                    <a:lumMod val="25000"/>
                  </a:schemeClr>
                </a:solidFill>
                <a:latin typeface="Abadi" panose="020B0604020104020204" pitchFamily="34" charset="0"/>
              </a:rPr>
              <a:t>:</a:t>
            </a: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Data was also collected by web scraping the Wikipedia page titled “List of Falcon 9 Heavy Launches.” </a:t>
            </a:r>
            <a:r>
              <a:rPr lang="en-US" sz="1800" dirty="0">
                <a:solidFill>
                  <a:schemeClr val="accent3">
                    <a:lumMod val="25000"/>
                  </a:schemeClr>
                </a:solidFill>
                <a:latin typeface="Abadi" panose="020B0604020104020204" pitchFamily="34" charset="0"/>
              </a:rPr>
              <a:t>(https://en.Wikipedia.org/wiki/List_of_Falcon _9_and_Falcon_Heavy_launches)</a:t>
            </a:r>
          </a:p>
          <a:p>
            <a:pPr lvl="1">
              <a:lnSpc>
                <a:spcPct val="100000"/>
              </a:lnSpc>
              <a:spcBef>
                <a:spcPts val="1400"/>
              </a:spcBef>
            </a:pPr>
            <a:r>
              <a:rPr lang="en-US" sz="1800" dirty="0">
                <a:solidFill>
                  <a:schemeClr val="accent3">
                    <a:lumMod val="25000"/>
                  </a:schemeClr>
                </a:solidFill>
                <a:latin typeface="Abadi" panose="020B0604020104020204" pitchFamily="34" charset="0"/>
              </a:rPr>
              <a:t>Columns collected:</a:t>
            </a:r>
          </a:p>
          <a:p>
            <a:pPr marL="0" indent="0">
              <a:buNone/>
            </a:pPr>
            <a:r>
              <a:rPr lang="en-US" dirty="0"/>
              <a:t>	</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8" name="TextBox 7">
            <a:extLst>
              <a:ext uri="{FF2B5EF4-FFF2-40B4-BE49-F238E27FC236}">
                <a16:creationId xmlns:a16="http://schemas.microsoft.com/office/drawing/2014/main" id="{83E11EE5-9210-9CED-0C9E-BD24C955EFC5}"/>
              </a:ext>
            </a:extLst>
          </p:cNvPr>
          <p:cNvSpPr txBox="1"/>
          <p:nvPr/>
        </p:nvSpPr>
        <p:spPr>
          <a:xfrm>
            <a:off x="2233844" y="3008557"/>
            <a:ext cx="6655632" cy="1200329"/>
          </a:xfrm>
          <a:prstGeom prst="rect">
            <a:avLst/>
          </a:prstGeom>
          <a:noFill/>
        </p:spPr>
        <p:txBody>
          <a:bodyPr wrap="square" rtlCol="0">
            <a:spAutoFit/>
          </a:bodyPr>
          <a:lstStyle/>
          <a:p>
            <a:r>
              <a:rPr lang="en-US" dirty="0">
                <a:solidFill>
                  <a:schemeClr val="accent3">
                    <a:lumMod val="25000"/>
                  </a:schemeClr>
                </a:solidFill>
                <a:latin typeface="Abadi" panose="020B0604020104020204" pitchFamily="34" charset="0"/>
              </a:rPr>
              <a:t>Flight Number, Date, Booster Version, Payload Mass, Orbit, Launch Sites, Outcome, Flights, Grid Fins, Reused, Legs, Landing Pad, Block, Reused Count, Serial, Longitude, Latitude</a:t>
            </a:r>
          </a:p>
          <a:p>
            <a:endParaRPr lang="en-US" dirty="0"/>
          </a:p>
        </p:txBody>
      </p:sp>
      <p:sp>
        <p:nvSpPr>
          <p:cNvPr id="10" name="TextBox 9">
            <a:extLst>
              <a:ext uri="{FF2B5EF4-FFF2-40B4-BE49-F238E27FC236}">
                <a16:creationId xmlns:a16="http://schemas.microsoft.com/office/drawing/2014/main" id="{40C47A11-33A3-D208-1CCD-A5B625EF8200}"/>
              </a:ext>
            </a:extLst>
          </p:cNvPr>
          <p:cNvSpPr txBox="1"/>
          <p:nvPr/>
        </p:nvSpPr>
        <p:spPr>
          <a:xfrm>
            <a:off x="2233844" y="5357518"/>
            <a:ext cx="6655632" cy="646331"/>
          </a:xfrm>
          <a:prstGeom prst="rect">
            <a:avLst/>
          </a:prstGeom>
          <a:noFill/>
        </p:spPr>
        <p:txBody>
          <a:bodyPr wrap="square" rtlCol="0">
            <a:spAutoFit/>
          </a:bodyPr>
          <a:lstStyle/>
          <a:p>
            <a:r>
              <a:rPr lang="en-US" dirty="0"/>
              <a:t>Flight Number, Launch Site, Payload, Payload Mass, Orbit, Customer, Launch Outcome, Version Booster, Booster Landing, Date, Time</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2851751" y="1553424"/>
            <a:ext cx="5461000" cy="4206875"/>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endParaRPr lang="en-US" sz="2200" dirty="0">
              <a:solidFill>
                <a:srgbClr val="1C7DDB"/>
              </a:solidFill>
              <a:latin typeface="Abadi"/>
            </a:endParaRPr>
          </a:p>
          <a:p>
            <a:pPr marL="0" indent="0">
              <a:buNone/>
            </a:pPr>
            <a:r>
              <a:rPr lang="en-US" sz="2200" dirty="0">
                <a:solidFill>
                  <a:srgbClr val="1C7DDB"/>
                </a:solidFill>
                <a:latin typeface="Abadi"/>
              </a:rPr>
              <a:t>Place your flowchart of SpaceX API calls here</a:t>
            </a:r>
            <a:endParaRPr lang="en-US" dirty="0">
              <a:cs typeface="Calibri"/>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2" name="TextBox 1">
            <a:extLst>
              <a:ext uri="{FF2B5EF4-FFF2-40B4-BE49-F238E27FC236}">
                <a16:creationId xmlns:a16="http://schemas.microsoft.com/office/drawing/2014/main" id="{CD791DE4-1A31-9D0B-3FFE-6E40B1453547}"/>
              </a:ext>
            </a:extLst>
          </p:cNvPr>
          <p:cNvSpPr txBox="1"/>
          <p:nvPr/>
        </p:nvSpPr>
        <p:spPr>
          <a:xfrm>
            <a:off x="1718440" y="5840907"/>
            <a:ext cx="8755117" cy="369332"/>
          </a:xfrm>
          <a:prstGeom prst="rect">
            <a:avLst/>
          </a:prstGeom>
          <a:noFill/>
        </p:spPr>
        <p:txBody>
          <a:bodyPr wrap="square" rtlCol="0">
            <a:spAutoFit/>
          </a:bodyPr>
          <a:lstStyle/>
          <a:p>
            <a:pPr algn="ctr"/>
            <a:r>
              <a:rPr lang="en-US" dirty="0"/>
              <a:t>https://github.com/leppardben/Capstone_Project/blob/main/1_Data_Collection_API.ipynb</a:t>
            </a:r>
          </a:p>
        </p:txBody>
      </p:sp>
      <p:pic>
        <p:nvPicPr>
          <p:cNvPr id="11" name="Picture 10" descr="A diagram of a process&#10;&#10;AI-generated content may be incorrect.">
            <a:extLst>
              <a:ext uri="{FF2B5EF4-FFF2-40B4-BE49-F238E27FC236}">
                <a16:creationId xmlns:a16="http://schemas.microsoft.com/office/drawing/2014/main" id="{56BFC283-3ADA-49B3-78F5-097973812907}"/>
              </a:ext>
            </a:extLst>
          </p:cNvPr>
          <p:cNvPicPr>
            <a:picLocks noChangeAspect="1"/>
          </p:cNvPicPr>
          <p:nvPr/>
        </p:nvPicPr>
        <p:blipFill>
          <a:blip r:embed="rId3"/>
          <a:stretch>
            <a:fillRect/>
          </a:stretch>
        </p:blipFill>
        <p:spPr>
          <a:xfrm>
            <a:off x="2628885" y="1505204"/>
            <a:ext cx="6934229" cy="4255095"/>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5" name="TextBox 4">
            <a:extLst>
              <a:ext uri="{FF2B5EF4-FFF2-40B4-BE49-F238E27FC236}">
                <a16:creationId xmlns:a16="http://schemas.microsoft.com/office/drawing/2014/main" id="{A488B9DD-DDCB-C103-605A-44E46CDA7762}"/>
              </a:ext>
            </a:extLst>
          </p:cNvPr>
          <p:cNvSpPr txBox="1"/>
          <p:nvPr/>
        </p:nvSpPr>
        <p:spPr>
          <a:xfrm>
            <a:off x="1093960" y="5629831"/>
            <a:ext cx="9632603" cy="369332"/>
          </a:xfrm>
          <a:prstGeom prst="rect">
            <a:avLst/>
          </a:prstGeom>
          <a:noFill/>
        </p:spPr>
        <p:txBody>
          <a:bodyPr wrap="square" rtlCol="0">
            <a:spAutoFit/>
          </a:bodyPr>
          <a:lstStyle/>
          <a:p>
            <a:r>
              <a:rPr lang="en-US" dirty="0"/>
              <a:t>https://github.com/leppardben/Capstone_Project/blob/main/2_Data_Collection_Webscraping.ipynb</a:t>
            </a:r>
          </a:p>
        </p:txBody>
      </p:sp>
      <p:pic>
        <p:nvPicPr>
          <p:cNvPr id="8" name="Picture 7" descr="A diagram of a flowchart&#10;&#10;AI-generated content may be incorrect.">
            <a:extLst>
              <a:ext uri="{FF2B5EF4-FFF2-40B4-BE49-F238E27FC236}">
                <a16:creationId xmlns:a16="http://schemas.microsoft.com/office/drawing/2014/main" id="{0842383C-14A6-9E48-794B-0ABF6FF6E40D}"/>
              </a:ext>
            </a:extLst>
          </p:cNvPr>
          <p:cNvPicPr>
            <a:picLocks noChangeAspect="1"/>
          </p:cNvPicPr>
          <p:nvPr/>
        </p:nvPicPr>
        <p:blipFill>
          <a:blip r:embed="rId4"/>
          <a:stretch>
            <a:fillRect/>
          </a:stretch>
        </p:blipFill>
        <p:spPr>
          <a:xfrm>
            <a:off x="283779" y="1542238"/>
            <a:ext cx="11624441" cy="3935193"/>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23011</TotalTime>
  <Words>2029</Words>
  <Application>Microsoft Office PowerPoint</Application>
  <PresentationFormat>Widescreen</PresentationFormat>
  <Paragraphs>235</Paragraphs>
  <Slides>46</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46</vt:i4>
      </vt:variant>
    </vt:vector>
  </HeadingPairs>
  <TitlesOfParts>
    <vt:vector size="51" baseType="lpstr">
      <vt:lpstr>Abadi</vt:lpstr>
      <vt:lpstr>Arial</vt:lpstr>
      <vt:lpstr>Calibri</vt:lpstr>
      <vt:lpstr>IBM Plex Mono SemiBold</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Ben Leppard</cp:lastModifiedBy>
  <cp:revision>200</cp:revision>
  <dcterms:created xsi:type="dcterms:W3CDTF">2021-04-29T18:58:34Z</dcterms:created>
  <dcterms:modified xsi:type="dcterms:W3CDTF">2025-06-26T16:53:33Z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